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400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1/18/17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 Combining and Run-On 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6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{Team Practice}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Directions: </a:t>
            </a:r>
            <a:r>
              <a:rPr lang="en-US" dirty="0" smtClean="0"/>
              <a:t>Correct the run-on sentence. Try to utilize the different methods.</a:t>
            </a:r>
          </a:p>
          <a:p>
            <a:endParaRPr lang="en-US" u="sng" dirty="0"/>
          </a:p>
          <a:p>
            <a:pPr marL="514350" indent="-514350">
              <a:buAutoNum type="arabicPeriod"/>
            </a:pPr>
            <a:r>
              <a:rPr lang="en-US" dirty="0" smtClean="0"/>
              <a:t>My cat was whining I had a hard time concentrating.</a:t>
            </a:r>
          </a:p>
          <a:p>
            <a:pPr marL="514350" indent="-514350">
              <a:buAutoNum type="arabicPeriod"/>
            </a:pPr>
            <a:r>
              <a:rPr lang="en-US" dirty="0" smtClean="0"/>
              <a:t>I enjoy attending </a:t>
            </a:r>
            <a:r>
              <a:rPr lang="en-US" dirty="0" err="1" smtClean="0"/>
              <a:t>Meigs</a:t>
            </a:r>
            <a:r>
              <a:rPr lang="en-US" dirty="0" smtClean="0"/>
              <a:t> there are a lot of fun activities and the student body is diverse.</a:t>
            </a:r>
          </a:p>
          <a:p>
            <a:pPr marL="514350" indent="-514350">
              <a:buAutoNum type="arabicPeriod"/>
            </a:pPr>
            <a:r>
              <a:rPr lang="en-US" dirty="0" smtClean="0"/>
              <a:t>I received advanced on TCAP I am very happy about that.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42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{Stop &amp; Jot}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it important to be able to correct run-on sentences? Why can it be confusing to have run-on sentences in a piece of writing?</a:t>
            </a:r>
          </a:p>
          <a:p>
            <a:endParaRPr lang="en-US" dirty="0"/>
          </a:p>
          <a:p>
            <a:r>
              <a:rPr lang="en-US" u="sng" dirty="0" smtClean="0"/>
              <a:t>Directions: </a:t>
            </a:r>
            <a:r>
              <a:rPr lang="en-US" dirty="0" smtClean="0"/>
              <a:t>Re-state the question. Write your answer in a complete sentence.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3244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{Teammate Practice}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72152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Directions: </a:t>
            </a:r>
            <a:r>
              <a:rPr lang="en-US" dirty="0" smtClean="0"/>
              <a:t>Read the following paragraph. Combine any sentences that you can. Correct any run-on sentences that you see.</a:t>
            </a:r>
          </a:p>
          <a:p>
            <a:endParaRPr lang="en-US" u="sng" dirty="0"/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grade is a challenging year there are many reasons why it is so difficult. Students 	come from many different schools. There are some kids who do not know anyone you </a:t>
            </a:r>
            <a:r>
              <a:rPr lang="en-US" dirty="0" smtClean="0"/>
              <a:t>have </a:t>
            </a:r>
            <a:r>
              <a:rPr lang="en-US" dirty="0"/>
              <a:t>to meet new friends you still want to keep your old friends. There is a lot of work </a:t>
            </a:r>
            <a:r>
              <a:rPr lang="en-US" dirty="0" smtClean="0"/>
              <a:t>the </a:t>
            </a:r>
            <a:r>
              <a:rPr lang="en-US" dirty="0"/>
              <a:t>expectations are high. You have to learn how to manage your time being </a:t>
            </a:r>
            <a:r>
              <a:rPr lang="en-US" dirty="0" smtClean="0"/>
              <a:t>responsible </a:t>
            </a:r>
            <a:r>
              <a:rPr lang="en-US" dirty="0"/>
              <a:t>and organized is important. The teachers are here to help you with the 	adjustment process you need to pay attention and put forth your very best effort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{Above &amp; Beyond}: See Notes Sheet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9195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{Independent Practice}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Directions:</a:t>
            </a:r>
          </a:p>
          <a:p>
            <a:r>
              <a:rPr lang="en-US" dirty="0" smtClean="0"/>
              <a:t>Complete the independent practice page </a:t>
            </a:r>
          </a:p>
          <a:p>
            <a:r>
              <a:rPr lang="en-US" dirty="0" smtClean="0"/>
              <a:t>Make sure that you answer each question &amp; that you choose the best answer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457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{Exit Ticket}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Step #1</a:t>
            </a:r>
            <a:r>
              <a:rPr lang="en-US" dirty="0" smtClean="0"/>
              <a:t>: Grab a post-it note. </a:t>
            </a:r>
          </a:p>
          <a:p>
            <a:r>
              <a:rPr lang="en-US" u="sng" dirty="0" smtClean="0"/>
              <a:t>Step #2: </a:t>
            </a:r>
            <a:r>
              <a:rPr lang="en-US" dirty="0" smtClean="0"/>
              <a:t>On the post it note, make sure that you write your first &amp; last name at the top of it. </a:t>
            </a:r>
          </a:p>
          <a:p>
            <a:r>
              <a:rPr lang="en-US" u="sng" dirty="0" smtClean="0"/>
              <a:t>Step #3: </a:t>
            </a:r>
            <a:r>
              <a:rPr lang="en-US" dirty="0" smtClean="0"/>
              <a:t>Answer the following questions.</a:t>
            </a:r>
          </a:p>
          <a:p>
            <a:pPr lvl="2"/>
            <a:r>
              <a:rPr lang="en-US" b="1" u="sng" dirty="0" smtClean="0"/>
              <a:t>Question #1</a:t>
            </a:r>
            <a:r>
              <a:rPr lang="en-US" b="1" i="1" dirty="0" smtClean="0"/>
              <a:t>: </a:t>
            </a:r>
            <a:r>
              <a:rPr lang="en-US" i="1" dirty="0" smtClean="0"/>
              <a:t>Combine the sentences</a:t>
            </a:r>
            <a:r>
              <a:rPr lang="en-US" dirty="0" smtClean="0"/>
              <a:t>.</a:t>
            </a:r>
            <a:endParaRPr lang="en-US" b="1" dirty="0" smtClean="0"/>
          </a:p>
          <a:p>
            <a:pPr lvl="2"/>
            <a:r>
              <a:rPr lang="en-US" dirty="0" smtClean="0"/>
              <a:t>There is a lot of homework. I also need to start preparing for </a:t>
            </a:r>
            <a:r>
              <a:rPr lang="en-US" smtClean="0"/>
              <a:t>my assessment. </a:t>
            </a:r>
            <a:endParaRPr lang="en-US" dirty="0" smtClean="0"/>
          </a:p>
          <a:p>
            <a:pPr lvl="2"/>
            <a:r>
              <a:rPr lang="en-US" b="1" u="sng" dirty="0" smtClean="0"/>
              <a:t>Question #2</a:t>
            </a:r>
            <a:r>
              <a:rPr lang="en-US" b="1" dirty="0" smtClean="0"/>
              <a:t>: </a:t>
            </a:r>
            <a:r>
              <a:rPr lang="en-US" i="1" dirty="0" smtClean="0"/>
              <a:t>Correct the run-on sentence.</a:t>
            </a:r>
          </a:p>
          <a:p>
            <a:pPr lvl="2"/>
            <a:r>
              <a:rPr lang="en-US" dirty="0" smtClean="0"/>
              <a:t>I am glad that I go to </a:t>
            </a:r>
            <a:r>
              <a:rPr lang="en-US" dirty="0" err="1" smtClean="0"/>
              <a:t>Meigs</a:t>
            </a:r>
            <a:r>
              <a:rPr lang="en-US" dirty="0" smtClean="0"/>
              <a:t> there are many reasons that make it such a wonderful place. </a:t>
            </a:r>
          </a:p>
          <a:p>
            <a:r>
              <a:rPr lang="en-US" u="sng" dirty="0" smtClean="0"/>
              <a:t>Step #4: </a:t>
            </a:r>
            <a:r>
              <a:rPr lang="en-US" dirty="0" smtClean="0"/>
              <a:t>Place it on the appropriate class number when dismissed. </a:t>
            </a:r>
            <a:endParaRPr lang="en-US" u="sng" dirty="0" smtClean="0"/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48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{Standards}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can utilize various sentence combining techniques.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can correct run-on sentences to make my writing easier to read.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76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{Goal Setting}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your goal for today’s class period? What is something that you want to work on?</a:t>
            </a:r>
          </a:p>
          <a:p>
            <a:endParaRPr lang="en-US" dirty="0"/>
          </a:p>
          <a:p>
            <a:r>
              <a:rPr lang="en-US" dirty="0" smtClean="0"/>
              <a:t>Your goal should be </a:t>
            </a:r>
            <a:r>
              <a:rPr lang="en-US" u="sng" dirty="0" smtClean="0"/>
              <a:t>specific. </a:t>
            </a:r>
          </a:p>
          <a:p>
            <a:r>
              <a:rPr lang="en-US" dirty="0" smtClean="0"/>
              <a:t>Your goal should </a:t>
            </a:r>
            <a:r>
              <a:rPr lang="en-US" u="sng" dirty="0" smtClean="0"/>
              <a:t>relate</a:t>
            </a:r>
            <a:r>
              <a:rPr lang="en-US" dirty="0" smtClean="0"/>
              <a:t> to today’s lesson- sentence combining &amp; run-on sentences. </a:t>
            </a:r>
          </a:p>
          <a:p>
            <a:r>
              <a:rPr lang="en-US" dirty="0" smtClean="0"/>
              <a:t>It should be </a:t>
            </a:r>
            <a:r>
              <a:rPr lang="en-US" u="sng" dirty="0" smtClean="0"/>
              <a:t>reasonable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You should very clearly be able to determine whether or not you have met your goal at the end of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40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{Sentence Combining}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sentence combining?</a:t>
            </a:r>
          </a:p>
          <a:p>
            <a:pPr lvl="1"/>
            <a:r>
              <a:rPr lang="en-US" dirty="0" smtClean="0"/>
              <a:t>Sentence combining is when you make </a:t>
            </a:r>
            <a:r>
              <a:rPr lang="en-US" b="1" u="sng" dirty="0" smtClean="0"/>
              <a:t>one effective </a:t>
            </a:r>
            <a:r>
              <a:rPr lang="en-US" dirty="0" smtClean="0"/>
              <a:t>sentence out of </a:t>
            </a:r>
            <a:r>
              <a:rPr lang="en-US" b="1" u="sng" dirty="0" smtClean="0"/>
              <a:t>two shorter </a:t>
            </a:r>
            <a:r>
              <a:rPr lang="en-US" dirty="0" smtClean="0"/>
              <a:t>sentences 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417" y="3350683"/>
            <a:ext cx="3289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42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{How Can You Combine Sentences?}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Method #1: </a:t>
            </a:r>
            <a:r>
              <a:rPr lang="en-US" dirty="0" smtClean="0"/>
              <a:t>Comma &amp; Coordinating Conjunction</a:t>
            </a:r>
          </a:p>
          <a:p>
            <a:endParaRPr lang="en-US" u="sng" dirty="0"/>
          </a:p>
          <a:p>
            <a:r>
              <a:rPr lang="en-US" dirty="0" smtClean="0"/>
              <a:t>Do you remember </a:t>
            </a:r>
            <a:r>
              <a:rPr lang="en-US" b="1" u="sng" dirty="0" smtClean="0"/>
              <a:t>FANBOYS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Examples: </a:t>
            </a:r>
            <a:r>
              <a:rPr lang="en-US" b="1" u="sng" dirty="0" smtClean="0"/>
              <a:t>for</a:t>
            </a:r>
            <a:r>
              <a:rPr lang="en-US" dirty="0" smtClean="0"/>
              <a:t>, and, </a:t>
            </a:r>
            <a:r>
              <a:rPr lang="en-US" b="1" u="sng" dirty="0" smtClean="0"/>
              <a:t>nor</a:t>
            </a:r>
            <a:r>
              <a:rPr lang="en-US" dirty="0" smtClean="0"/>
              <a:t>, but, or, </a:t>
            </a:r>
            <a:r>
              <a:rPr lang="en-US" b="1" u="sng" dirty="0" smtClean="0"/>
              <a:t>yet</a:t>
            </a:r>
            <a:r>
              <a:rPr lang="en-US" dirty="0" smtClean="0"/>
              <a:t>, so</a:t>
            </a:r>
          </a:p>
          <a:p>
            <a:pPr lvl="1"/>
            <a:r>
              <a:rPr lang="en-US" dirty="0" smtClean="0"/>
              <a:t>Make sure that you put the </a:t>
            </a:r>
            <a:r>
              <a:rPr lang="en-US" b="1" u="sng" dirty="0" smtClean="0"/>
              <a:t>comma</a:t>
            </a:r>
            <a:r>
              <a:rPr lang="en-US" dirty="0" smtClean="0"/>
              <a:t> </a:t>
            </a:r>
            <a:r>
              <a:rPr lang="en-US" u="sng" dirty="0" smtClean="0"/>
              <a:t>BEFORE</a:t>
            </a:r>
            <a:r>
              <a:rPr lang="en-US" dirty="0" smtClean="0"/>
              <a:t> the conjunction</a:t>
            </a:r>
          </a:p>
          <a:p>
            <a:pPr lvl="1"/>
            <a:r>
              <a:rPr lang="en-US" dirty="0" smtClean="0"/>
              <a:t>Choose an </a:t>
            </a:r>
            <a:r>
              <a:rPr lang="en-US" b="1" u="sng" dirty="0" smtClean="0"/>
              <a:t>appropriate</a:t>
            </a:r>
            <a:r>
              <a:rPr lang="en-US" dirty="0" smtClean="0"/>
              <a:t> conjunction. Not all of them make sense!</a:t>
            </a:r>
          </a:p>
          <a:p>
            <a:pPr lvl="1"/>
            <a:endParaRPr lang="en-US" dirty="0"/>
          </a:p>
          <a:p>
            <a:r>
              <a:rPr lang="en-US" dirty="0" smtClean="0"/>
              <a:t>What conjunction fits best here?</a:t>
            </a:r>
          </a:p>
          <a:p>
            <a:pPr lvl="1"/>
            <a:r>
              <a:rPr lang="en-US" dirty="0" smtClean="0"/>
              <a:t>I talked to many students, ______ they all agree that the cafeteria food needs to be better.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5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{How Can You Combine Sentences?}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5352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Method #2: </a:t>
            </a:r>
            <a:r>
              <a:rPr lang="en-US" sz="2400" dirty="0" smtClean="0"/>
              <a:t>Semi-Colon</a:t>
            </a:r>
          </a:p>
          <a:p>
            <a:pPr lvl="1"/>
            <a:r>
              <a:rPr lang="en-US" sz="2400" dirty="0" smtClean="0"/>
              <a:t>Link two </a:t>
            </a:r>
            <a:r>
              <a:rPr lang="en-US" sz="2400" u="sng" dirty="0" smtClean="0"/>
              <a:t>closely</a:t>
            </a:r>
            <a:r>
              <a:rPr lang="en-US" sz="2400" dirty="0" smtClean="0"/>
              <a:t> related </a:t>
            </a:r>
            <a:r>
              <a:rPr lang="en-US" sz="2400" b="1" u="sng" dirty="0" smtClean="0"/>
              <a:t>independent clauses </a:t>
            </a:r>
          </a:p>
          <a:p>
            <a:pPr lvl="2"/>
            <a:r>
              <a:rPr lang="en-US" sz="2400" dirty="0" smtClean="0"/>
              <a:t>What is an independent clause?</a:t>
            </a:r>
          </a:p>
          <a:p>
            <a:pPr lvl="3"/>
            <a:r>
              <a:rPr lang="en-US" sz="2400" dirty="0" smtClean="0"/>
              <a:t>_________________________________</a:t>
            </a:r>
          </a:p>
          <a:p>
            <a:pPr lvl="1"/>
            <a:r>
              <a:rPr lang="en-US" sz="2400" dirty="0" smtClean="0"/>
              <a:t>Link clauses connected by a </a:t>
            </a:r>
            <a:r>
              <a:rPr lang="en-US" sz="2400" b="1" u="sng" dirty="0" smtClean="0"/>
              <a:t>transition phrase</a:t>
            </a:r>
          </a:p>
          <a:p>
            <a:pPr lvl="1"/>
            <a:r>
              <a:rPr lang="en-US" sz="2400" dirty="0" smtClean="0"/>
              <a:t>Link </a:t>
            </a:r>
            <a:r>
              <a:rPr lang="en-US" sz="2400" b="1" u="sng" dirty="0" smtClean="0"/>
              <a:t>lists</a:t>
            </a:r>
            <a:r>
              <a:rPr lang="en-US" sz="2400" dirty="0" smtClean="0"/>
              <a:t> to avoid confusion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Do </a:t>
            </a:r>
            <a:r>
              <a:rPr lang="en-US" sz="2400" u="sng" dirty="0" smtClean="0"/>
              <a:t>not</a:t>
            </a:r>
            <a:r>
              <a:rPr lang="en-US" sz="2400" dirty="0" smtClean="0"/>
              <a:t> use a </a:t>
            </a:r>
            <a:r>
              <a:rPr lang="en-US" sz="2400" b="1" u="sng" dirty="0" smtClean="0"/>
              <a:t>comma</a:t>
            </a:r>
            <a:r>
              <a:rPr lang="en-US" sz="2400" dirty="0" smtClean="0"/>
              <a:t> instead of a semi-colon. They are </a:t>
            </a:r>
            <a:r>
              <a:rPr lang="en-US" sz="2400" b="1" u="sng" dirty="0" smtClean="0"/>
              <a:t>not</a:t>
            </a:r>
            <a:r>
              <a:rPr lang="en-US" sz="2400" dirty="0" smtClean="0"/>
              <a:t> the same thing. </a:t>
            </a:r>
          </a:p>
          <a:p>
            <a:endParaRPr lang="en-US" sz="2400" dirty="0"/>
          </a:p>
          <a:p>
            <a:r>
              <a:rPr lang="en-US" sz="2400" dirty="0" smtClean="0"/>
              <a:t>You should </a:t>
            </a:r>
            <a:r>
              <a:rPr lang="en-US" sz="2400" u="sng" dirty="0" smtClean="0"/>
              <a:t>not</a:t>
            </a:r>
            <a:r>
              <a:rPr lang="en-US" sz="2400" dirty="0" smtClean="0"/>
              <a:t> put a </a:t>
            </a:r>
            <a:r>
              <a:rPr lang="en-US" sz="2400" b="1" u="sng" dirty="0" smtClean="0"/>
              <a:t>conjunction</a:t>
            </a:r>
            <a:r>
              <a:rPr lang="en-US" sz="2400" dirty="0" smtClean="0"/>
              <a:t> after a semi-colon. </a:t>
            </a:r>
          </a:p>
          <a:p>
            <a:pPr lvl="2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4880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{How Can You Combine Sentences?}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Method #3: </a:t>
            </a:r>
            <a:r>
              <a:rPr lang="en-US" dirty="0" smtClean="0"/>
              <a:t>Introductory Phrase</a:t>
            </a:r>
          </a:p>
          <a:p>
            <a:pPr lvl="1"/>
            <a:r>
              <a:rPr lang="en-US" dirty="0" smtClean="0"/>
              <a:t>You may need to </a:t>
            </a:r>
            <a:r>
              <a:rPr lang="en-US" b="1" u="sng" dirty="0" smtClean="0"/>
              <a:t>add</a:t>
            </a:r>
            <a:r>
              <a:rPr lang="en-US" dirty="0" smtClean="0"/>
              <a:t> or </a:t>
            </a:r>
            <a:r>
              <a:rPr lang="en-US" b="1" u="sng" dirty="0" smtClean="0"/>
              <a:t>re-arrange </a:t>
            </a:r>
            <a:r>
              <a:rPr lang="en-US" dirty="0" smtClean="0"/>
              <a:t>some words so that the sentence makes sense. 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{Stop &amp; Jot}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it important to combine sentences together?</a:t>
            </a:r>
          </a:p>
          <a:p>
            <a:endParaRPr lang="en-US" dirty="0"/>
          </a:p>
          <a:p>
            <a:r>
              <a:rPr lang="en-US" u="sng" dirty="0" smtClean="0"/>
              <a:t>Directions: </a:t>
            </a:r>
            <a:r>
              <a:rPr lang="en-US" dirty="0" smtClean="0"/>
              <a:t>Restate the question. Write your answer in a complete sentence.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6080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{Run-On Sentences}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a run-on sentence?</a:t>
            </a:r>
          </a:p>
          <a:p>
            <a:pPr lvl="1"/>
            <a:r>
              <a:rPr lang="en-US" dirty="0" smtClean="0"/>
              <a:t>It is when </a:t>
            </a:r>
            <a:r>
              <a:rPr lang="en-US" b="1" u="sng" dirty="0" smtClean="0"/>
              <a:t>more than two </a:t>
            </a:r>
            <a:r>
              <a:rPr lang="en-US" dirty="0" smtClean="0"/>
              <a:t>independent clauses are put together </a:t>
            </a:r>
            <a:r>
              <a:rPr lang="en-US" b="1" u="sng" dirty="0" smtClean="0"/>
              <a:t>without</a:t>
            </a:r>
            <a:r>
              <a:rPr lang="en-US" dirty="0" smtClean="0"/>
              <a:t> appropriate </a:t>
            </a:r>
            <a:r>
              <a:rPr lang="en-US" b="1" u="sng" dirty="0" smtClean="0"/>
              <a:t>punctuation </a:t>
            </a:r>
          </a:p>
          <a:p>
            <a:pPr lvl="1"/>
            <a:endParaRPr lang="en-US" b="1" u="sng" dirty="0"/>
          </a:p>
          <a:p>
            <a:r>
              <a:rPr lang="en-US" dirty="0" smtClean="0"/>
              <a:t>How can you correct a run-on sentence?</a:t>
            </a:r>
          </a:p>
          <a:p>
            <a:pPr lvl="1"/>
            <a:r>
              <a:rPr lang="en-US" dirty="0" smtClean="0"/>
              <a:t>Use a </a:t>
            </a:r>
            <a:r>
              <a:rPr lang="en-US" b="1" u="sng" dirty="0" smtClean="0"/>
              <a:t>comma</a:t>
            </a:r>
            <a:r>
              <a:rPr lang="en-US" dirty="0" smtClean="0"/>
              <a:t> &amp; </a:t>
            </a:r>
            <a:r>
              <a:rPr lang="en-US" b="1" u="sng" dirty="0" smtClean="0"/>
              <a:t>a conjunction</a:t>
            </a:r>
          </a:p>
          <a:p>
            <a:pPr lvl="1"/>
            <a:r>
              <a:rPr lang="en-US" dirty="0" smtClean="0"/>
              <a:t>Use a </a:t>
            </a:r>
            <a:r>
              <a:rPr lang="en-US" b="1" u="sng" dirty="0" smtClean="0"/>
              <a:t>semi-colon </a:t>
            </a:r>
          </a:p>
          <a:p>
            <a:pPr lvl="1"/>
            <a:r>
              <a:rPr lang="en-US" dirty="0" smtClean="0"/>
              <a:t>Use a </a:t>
            </a:r>
            <a:r>
              <a:rPr lang="en-US" b="1" u="sng" dirty="0" smtClean="0"/>
              <a:t>period</a:t>
            </a:r>
            <a:r>
              <a:rPr lang="en-US" dirty="0" smtClean="0"/>
              <a:t> to separate the run-on into two sentences </a:t>
            </a:r>
          </a:p>
          <a:p>
            <a:pPr lvl="1"/>
            <a:endParaRPr lang="en-US" dirty="0"/>
          </a:p>
          <a:p>
            <a:r>
              <a:rPr lang="en-US" dirty="0" smtClean="0"/>
              <a:t>Simply adding a comma between two independent clauses does </a:t>
            </a:r>
            <a:r>
              <a:rPr lang="en-US" b="1" u="sng" dirty="0" smtClean="0"/>
              <a:t>not</a:t>
            </a:r>
            <a:r>
              <a:rPr lang="en-US" dirty="0" smtClean="0"/>
              <a:t> do the trick!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73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78</TotalTime>
  <Words>724</Words>
  <Application>Microsoft Macintosh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Sentence Combining and Run-On Sentences</vt:lpstr>
      <vt:lpstr>{Standards}</vt:lpstr>
      <vt:lpstr>{Goal Setting}</vt:lpstr>
      <vt:lpstr>{Sentence Combining}</vt:lpstr>
      <vt:lpstr>{How Can You Combine Sentences?}</vt:lpstr>
      <vt:lpstr>{How Can You Combine Sentences?}</vt:lpstr>
      <vt:lpstr>{How Can You Combine Sentences?}</vt:lpstr>
      <vt:lpstr>{Stop &amp; Jot}</vt:lpstr>
      <vt:lpstr>{Run-On Sentences}</vt:lpstr>
      <vt:lpstr>{Team Practice}</vt:lpstr>
      <vt:lpstr>{Stop &amp; Jot}</vt:lpstr>
      <vt:lpstr>{Teammate Practice}</vt:lpstr>
      <vt:lpstr>{Independent Practice}</vt:lpstr>
      <vt:lpstr>{Exit Ticket}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Maly</dc:creator>
  <cp:lastModifiedBy>Hillary Maly</cp:lastModifiedBy>
  <cp:revision>18</cp:revision>
  <dcterms:created xsi:type="dcterms:W3CDTF">2015-04-13T02:09:10Z</dcterms:created>
  <dcterms:modified xsi:type="dcterms:W3CDTF">2017-01-19T01:07:01Z</dcterms:modified>
</cp:coreProperties>
</file>