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5F40D-479C-874A-95C3-3040460E7B61}" type="datetimeFigureOut">
              <a:rPr lang="en-US" smtClean="0"/>
              <a:t>1/16/17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0304-0FFF-964C-ACA2-F4A71321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HW</a:t>
            </a:r>
            <a:r>
              <a:rPr lang="en-US" dirty="0" smtClean="0"/>
              <a:t>: IXL section Z.Z.2</a:t>
            </a:r>
            <a:r>
              <a:rPr lang="en-US" baseline="0" dirty="0" smtClean="0"/>
              <a:t> (main idea)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0304-0FFF-964C-ACA2-F4A7132150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7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Idea &amp; 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5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{Reflection Question}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0" y="1817039"/>
            <a:ext cx="7592805" cy="4248482"/>
          </a:xfrm>
        </p:spPr>
        <p:txBody>
          <a:bodyPr/>
          <a:lstStyle/>
          <a:p>
            <a:r>
              <a:rPr lang="en-US" dirty="0" smtClean="0"/>
              <a:t>What is the difference between main idea &amp; theme?</a:t>
            </a:r>
          </a:p>
          <a:p>
            <a:r>
              <a:rPr lang="en-US" dirty="0" smtClean="0"/>
              <a:t>Write your response in the box provided. Make sure that you restate the question &amp; use complete sentences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5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{Let’s Brainstorm!}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510" y="1817039"/>
            <a:ext cx="7486966" cy="424848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Directions: </a:t>
            </a:r>
          </a:p>
          <a:p>
            <a:r>
              <a:rPr lang="en-US" dirty="0" smtClean="0"/>
              <a:t>Complete the chart with examples of both main idea &amp; theme </a:t>
            </a:r>
          </a:p>
          <a:p>
            <a:r>
              <a:rPr lang="en-US" dirty="0" smtClean="0"/>
              <a:t>Our goal is to come up with 5 examples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7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{Main Idea &amp; Theme Sort}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10" y="1958168"/>
            <a:ext cx="7575165" cy="4107353"/>
          </a:xfrm>
        </p:spPr>
        <p:txBody>
          <a:bodyPr/>
          <a:lstStyle/>
          <a:p>
            <a:r>
              <a:rPr lang="en-US" dirty="0" smtClean="0"/>
              <a:t>Let’s review the main idea &amp; theme sort!! </a:t>
            </a:r>
          </a:p>
          <a:p>
            <a:r>
              <a:rPr lang="en-US" u="sng" dirty="0" smtClean="0"/>
              <a:t>Answer the following questions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are main idea &amp; theme the same, and how are they different?</a:t>
            </a:r>
          </a:p>
          <a:p>
            <a:pPr lvl="1"/>
            <a:r>
              <a:rPr lang="en-US" dirty="0" smtClean="0"/>
              <a:t>How can you tell the difference between main idea &amp; theme?</a:t>
            </a:r>
          </a:p>
          <a:p>
            <a:pPr lvl="1"/>
            <a:r>
              <a:rPr lang="en-US" dirty="0" smtClean="0"/>
              <a:t>What does the main idea include that the theme doesn’t?</a:t>
            </a:r>
          </a:p>
          <a:p>
            <a:pPr lvl="1"/>
            <a:r>
              <a:rPr lang="en-US" dirty="0" smtClean="0"/>
              <a:t>What generalizations can you make about theme?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3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{Task Cards}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70" y="1940527"/>
            <a:ext cx="7504606" cy="41249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Directions: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Grab your recording sheet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Walk around the room. When you approach a task card, read the passage &amp; determine the main idea and theme.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6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{Exit Ticket}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2" y="1852322"/>
            <a:ext cx="8043722" cy="4551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Directions: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Grab an “Exit Ticket” sheet from the bin.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Answer the questions provided about main idea &amp; theme.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Turn in your work to the back table.</a:t>
            </a:r>
          </a:p>
          <a:p>
            <a:pPr marL="0" indent="0">
              <a:buNone/>
            </a:pPr>
            <a:r>
              <a:rPr lang="en-US" u="sng" dirty="0" smtClean="0"/>
              <a:t>Above &amp; Beyond</a:t>
            </a:r>
            <a:r>
              <a:rPr lang="en-US" dirty="0" smtClean="0"/>
              <a:t>: </a:t>
            </a:r>
          </a:p>
          <a:p>
            <a:r>
              <a:rPr lang="en-US" dirty="0" smtClean="0"/>
              <a:t>Read quietly. Determine the main idea and/or theme of the book you are reading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25211" y="17817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9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73</TotalTime>
  <Words>240</Words>
  <Application>Microsoft Macintosh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Main Idea &amp; Theme</vt:lpstr>
      <vt:lpstr>{Reflection Question}</vt:lpstr>
      <vt:lpstr>{Let’s Brainstorm!}</vt:lpstr>
      <vt:lpstr>{Main Idea &amp; Theme Sort}</vt:lpstr>
      <vt:lpstr>{Task Cards}</vt:lpstr>
      <vt:lpstr>{Exit Ticket}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 &amp; Theme</dc:title>
  <dc:creator>Hillary Maly</dc:creator>
  <cp:lastModifiedBy>Hillary Maly</cp:lastModifiedBy>
  <cp:revision>8</cp:revision>
  <dcterms:created xsi:type="dcterms:W3CDTF">2017-01-16T02:20:54Z</dcterms:created>
  <dcterms:modified xsi:type="dcterms:W3CDTF">2017-01-16T22:06:01Z</dcterms:modified>
</cp:coreProperties>
</file>