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DB4FE4-02B4-3943-949C-85F5687CECBC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F262188-547F-5046-BD77-AA2E64570A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Explanations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1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explanation tells your reader how the </a:t>
            </a:r>
            <a:r>
              <a:rPr lang="en-US" b="1" u="sng" dirty="0"/>
              <a:t>evidence </a:t>
            </a:r>
            <a:r>
              <a:rPr lang="en-US" dirty="0"/>
              <a:t>connects to the </a:t>
            </a:r>
            <a:r>
              <a:rPr lang="en-US" b="1" u="sng" dirty="0"/>
              <a:t>topic sentence</a:t>
            </a:r>
            <a:r>
              <a:rPr lang="en-US" dirty="0"/>
              <a:t> of the paragraph.</a:t>
            </a:r>
          </a:p>
          <a:p>
            <a:pPr lvl="0"/>
            <a:r>
              <a:rPr lang="en-US" sz="3200" dirty="0"/>
              <a:t>An explanation sentence should answer two questions:</a:t>
            </a:r>
          </a:p>
          <a:p>
            <a:pPr lvl="1"/>
            <a:r>
              <a:rPr lang="en-US" sz="2800" dirty="0"/>
              <a:t>What does the evidence </a:t>
            </a:r>
            <a:r>
              <a:rPr lang="en-US" sz="2800" b="1" u="sng" dirty="0"/>
              <a:t>mean</a:t>
            </a:r>
            <a:r>
              <a:rPr lang="en-US" sz="2800" dirty="0"/>
              <a:t>? </a:t>
            </a:r>
          </a:p>
          <a:p>
            <a:pPr lvl="1"/>
            <a:r>
              <a:rPr lang="en-US" sz="2800" dirty="0"/>
              <a:t>Why does it </a:t>
            </a:r>
            <a:r>
              <a:rPr lang="en-US" sz="2800" b="1" u="sng" dirty="0"/>
              <a:t>matter</a:t>
            </a:r>
            <a:r>
              <a:rPr lang="en-US" sz="2800" dirty="0"/>
              <a:t>?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5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dirty="0"/>
              <a:t>Before your write an explanation:</a:t>
            </a:r>
          </a:p>
          <a:p>
            <a:pPr lvl="1"/>
            <a:r>
              <a:rPr lang="en-US" sz="2800" dirty="0"/>
              <a:t>Re-read your </a:t>
            </a:r>
            <a:r>
              <a:rPr lang="en-US" sz="2800" b="1" u="sng" dirty="0"/>
              <a:t>topic sentence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Re-read your </a:t>
            </a:r>
            <a:r>
              <a:rPr lang="en-US" sz="2800" b="1" u="sng" dirty="0"/>
              <a:t>evidence</a:t>
            </a:r>
            <a:r>
              <a:rPr lang="en-US" sz="2800" dirty="0"/>
              <a:t>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4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 Explanation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b="1" dirty="0" smtClean="0"/>
              <a:t>Step </a:t>
            </a:r>
            <a:r>
              <a:rPr lang="en-US" sz="3000" b="1" dirty="0"/>
              <a:t>1:</a:t>
            </a:r>
            <a:r>
              <a:rPr lang="en-US" sz="3000" dirty="0"/>
              <a:t> Use a transition word for </a:t>
            </a:r>
            <a:r>
              <a:rPr lang="en-US" sz="3000" b="1" i="1" u="sng" dirty="0"/>
              <a:t>explaining</a:t>
            </a:r>
            <a:r>
              <a:rPr lang="en-US" sz="3000" b="1" i="1" dirty="0" smtClean="0"/>
              <a:t>.</a:t>
            </a:r>
            <a:endParaRPr lang="en-US" sz="3000" dirty="0"/>
          </a:p>
          <a:p>
            <a:pPr lvl="2"/>
            <a:r>
              <a:rPr lang="en-US" sz="2400" b="1" u="sng" dirty="0"/>
              <a:t>This means, </a:t>
            </a:r>
          </a:p>
          <a:p>
            <a:pPr lvl="2"/>
            <a:r>
              <a:rPr lang="en-US" sz="2400" b="1" u="sng" dirty="0"/>
              <a:t>In other words, </a:t>
            </a:r>
          </a:p>
          <a:p>
            <a:pPr lvl="2"/>
            <a:r>
              <a:rPr lang="en-US" sz="2400" b="1" u="sng" dirty="0" smtClean="0"/>
              <a:t>Basically</a:t>
            </a:r>
          </a:p>
          <a:p>
            <a:pPr lvl="2"/>
            <a:r>
              <a:rPr lang="en-US" sz="2400" b="1" u="sng" dirty="0" smtClean="0"/>
              <a:t>This shows that </a:t>
            </a:r>
            <a:endParaRPr lang="en-US" sz="2400" b="1" u="sng" dirty="0"/>
          </a:p>
          <a:p>
            <a:pPr lvl="2"/>
            <a:endParaRPr lang="en-US" sz="2400" b="1" u="sng" dirty="0"/>
          </a:p>
          <a:p>
            <a:r>
              <a:rPr lang="en-US" sz="2900" b="1" dirty="0"/>
              <a:t>Step 2:</a:t>
            </a:r>
            <a:r>
              <a:rPr lang="en-US" sz="2900" dirty="0"/>
              <a:t> Explain what your evidence means and how it supports the topic sentence in your </a:t>
            </a:r>
            <a:r>
              <a:rPr lang="en-US" sz="2900" b="1" u="sng" dirty="0"/>
              <a:t>own words</a:t>
            </a:r>
            <a:r>
              <a:rPr lang="en-US" sz="2900" dirty="0"/>
              <a:t>.</a:t>
            </a:r>
            <a:endParaRPr lang="en-US" sz="29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Exemplary Explanations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explanation connect the evidence to the topic sentence?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http://i.imgur.com/8olcBd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491" y="3220179"/>
            <a:ext cx="3886274" cy="317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39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Practice </a:t>
            </a:r>
            <a:endParaRPr lang="en-US" dirty="0"/>
          </a:p>
        </p:txBody>
      </p:sp>
      <p:pic>
        <p:nvPicPr>
          <p:cNvPr id="4" name="Content Placeholder 3" descr="http://www.crh.noaa.gov/Image/dmx/IMG_031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451" r="-2245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40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Teammate Practice </a:t>
            </a:r>
            <a:endParaRPr lang="en-US" dirty="0"/>
          </a:p>
        </p:txBody>
      </p:sp>
      <p:pic>
        <p:nvPicPr>
          <p:cNvPr id="4" name="Content Placeholder 3" descr="http://static.guim.co.uk/sys-images/Guardian/Pix/pictures/2013/3/20/1363785226840/An-unprotected-forest-is--00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0" b="686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458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65</TotalTime>
  <Words>123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Explanations </vt:lpstr>
      <vt:lpstr>Explanations </vt:lpstr>
      <vt:lpstr>Explanations </vt:lpstr>
      <vt:lpstr>Writing an Explanation </vt:lpstr>
      <vt:lpstr>Exemplary Explanations </vt:lpstr>
      <vt:lpstr>Team Practice </vt:lpstr>
      <vt:lpstr>Teammate Practice 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Explanations </dc:title>
  <dc:creator>Michelle Luteman</dc:creator>
  <cp:lastModifiedBy>Hillary Maly</cp:lastModifiedBy>
  <cp:revision>8</cp:revision>
  <dcterms:created xsi:type="dcterms:W3CDTF">2014-09-17T17:16:18Z</dcterms:created>
  <dcterms:modified xsi:type="dcterms:W3CDTF">2014-09-19T11:32:49Z</dcterms:modified>
</cp:coreProperties>
</file>