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95397-E341-4846-83AC-C6F6E37CDADD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21116-8BAC-BB4F-A357-1299C89E6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01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Block</a:t>
            </a:r>
            <a:r>
              <a:rPr lang="en-US" baseline="0" dirty="0" smtClean="0"/>
              <a:t> 1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21116-8BAC-BB4F-A357-1299C89E62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65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Block 2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0395A-2ED6-0D4B-8193-CF88708126C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712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Block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0395A-2ED6-0D4B-8193-CF88708126C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209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DF97-922A-3B45-A47F-232838083DE5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4FD8-327A-2746-947B-E15C4478D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39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DF97-922A-3B45-A47F-232838083DE5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4FD8-327A-2746-947B-E15C4478D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13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DF97-922A-3B45-A47F-232838083DE5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4FD8-327A-2746-947B-E15C4478D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2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DF97-922A-3B45-A47F-232838083DE5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4FD8-327A-2746-947B-E15C4478D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24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DF97-922A-3B45-A47F-232838083DE5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4FD8-327A-2746-947B-E15C4478D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6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DF97-922A-3B45-A47F-232838083DE5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4FD8-327A-2746-947B-E15C4478D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DF97-922A-3B45-A47F-232838083DE5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4FD8-327A-2746-947B-E15C4478D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3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DF97-922A-3B45-A47F-232838083DE5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4FD8-327A-2746-947B-E15C4478D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7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DF97-922A-3B45-A47F-232838083DE5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4FD8-327A-2746-947B-E15C4478D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7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DF97-922A-3B45-A47F-232838083DE5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4FD8-327A-2746-947B-E15C4478D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8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3DF97-922A-3B45-A47F-232838083DE5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E4FD8-327A-2746-947B-E15C4478D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0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3DF97-922A-3B45-A47F-232838083DE5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E4FD8-327A-2746-947B-E15C4478D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9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{Compare &amp; Contrast}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51243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u="sng" dirty="0" smtClean="0"/>
              <a:t>Similarities</a:t>
            </a:r>
          </a:p>
          <a:p>
            <a:r>
              <a:rPr lang="en-US" sz="2200" dirty="0" smtClean="0"/>
              <a:t>Have to learn how to deal with bad days </a:t>
            </a:r>
          </a:p>
          <a:p>
            <a:r>
              <a:rPr lang="en-US" sz="2200" dirty="0" smtClean="0"/>
              <a:t>Going to new schools </a:t>
            </a:r>
          </a:p>
          <a:p>
            <a:r>
              <a:rPr lang="en-US" sz="2200" dirty="0" smtClean="0"/>
              <a:t>Make new friends</a:t>
            </a:r>
          </a:p>
          <a:p>
            <a:r>
              <a:rPr lang="en-US" sz="2200" dirty="0" smtClean="0"/>
              <a:t>Deal with friend problems </a:t>
            </a:r>
          </a:p>
          <a:p>
            <a:r>
              <a:rPr lang="en-US" sz="2200" dirty="0" smtClean="0"/>
              <a:t>Perform well in school </a:t>
            </a:r>
          </a:p>
          <a:p>
            <a:r>
              <a:rPr lang="en-US" sz="2200" dirty="0" smtClean="0"/>
              <a:t>Keep certain things a secret from mom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u="sng" dirty="0" smtClean="0"/>
              <a:t>Differences</a:t>
            </a:r>
          </a:p>
          <a:p>
            <a:r>
              <a:rPr lang="en-US" sz="2200" dirty="0" smtClean="0"/>
              <a:t>Lunch experience </a:t>
            </a:r>
          </a:p>
          <a:p>
            <a:r>
              <a:rPr lang="en-US" sz="2200" dirty="0" smtClean="0"/>
              <a:t>Type of school </a:t>
            </a:r>
          </a:p>
          <a:p>
            <a:r>
              <a:rPr lang="en-US" sz="2200" dirty="0" smtClean="0"/>
              <a:t>Dressing up for school holidays </a:t>
            </a:r>
          </a:p>
          <a:p>
            <a:r>
              <a:rPr lang="en-US" sz="2200" dirty="0" smtClean="0"/>
              <a:t>Popularity </a:t>
            </a:r>
          </a:p>
          <a:p>
            <a:r>
              <a:rPr lang="en-US" sz="2200" dirty="0" smtClean="0"/>
              <a:t>How they are treated </a:t>
            </a:r>
          </a:p>
          <a:p>
            <a:r>
              <a:rPr lang="en-US" sz="2200" dirty="0" smtClean="0"/>
              <a:t>Amount of extra time/attention they receive at school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07235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{Compare/Contrast}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6382"/>
            <a:ext cx="850392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u="sng" dirty="0" smtClean="0"/>
              <a:t>Similarities</a:t>
            </a:r>
          </a:p>
          <a:p>
            <a:r>
              <a:rPr lang="en-US" sz="2200" dirty="0" smtClean="0"/>
              <a:t>Trouble with friends/social difficulties </a:t>
            </a:r>
          </a:p>
          <a:p>
            <a:r>
              <a:rPr lang="en-US" sz="2200" dirty="0" smtClean="0"/>
              <a:t>Make new friends </a:t>
            </a:r>
          </a:p>
          <a:p>
            <a:r>
              <a:rPr lang="en-US" sz="2200" dirty="0" smtClean="0"/>
              <a:t>Starting new school</a:t>
            </a:r>
          </a:p>
          <a:p>
            <a:r>
              <a:rPr lang="en-US" sz="2200" dirty="0" smtClean="0"/>
              <a:t>Don’t want to be known/judged for certain things </a:t>
            </a:r>
          </a:p>
          <a:p>
            <a:r>
              <a:rPr lang="en-US" sz="2200" dirty="0" smtClean="0"/>
              <a:t>Keep certain things a secret from their mom 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u="sng" dirty="0" smtClean="0"/>
              <a:t>Differences</a:t>
            </a:r>
          </a:p>
          <a:p>
            <a:r>
              <a:rPr lang="en-US" sz="2200" dirty="0" smtClean="0"/>
              <a:t>Lunch experience</a:t>
            </a:r>
          </a:p>
          <a:p>
            <a:r>
              <a:rPr lang="en-US" sz="2200" dirty="0" smtClean="0"/>
              <a:t>How they are treated at school </a:t>
            </a:r>
          </a:p>
          <a:p>
            <a:r>
              <a:rPr lang="en-US" sz="2200" dirty="0" smtClean="0"/>
              <a:t>How much help/assistance they need at school </a:t>
            </a:r>
          </a:p>
          <a:p>
            <a:r>
              <a:rPr lang="en-US" sz="2200" dirty="0" smtClean="0"/>
              <a:t>Prior school experience 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1884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{Compare &amp; Contrast}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u="sng" dirty="0" smtClean="0"/>
              <a:t>Similarities</a:t>
            </a:r>
          </a:p>
          <a:p>
            <a:r>
              <a:rPr lang="en-US" sz="2200" dirty="0" smtClean="0"/>
              <a:t>Difficulties with old/former friends </a:t>
            </a:r>
          </a:p>
          <a:p>
            <a:r>
              <a:rPr lang="en-US" sz="2200" dirty="0" smtClean="0"/>
              <a:t>Starting a new school</a:t>
            </a:r>
          </a:p>
          <a:p>
            <a:r>
              <a:rPr lang="en-US" sz="2200" dirty="0" smtClean="0"/>
              <a:t>Keep things a secret from their parents about school </a:t>
            </a:r>
          </a:p>
          <a:p>
            <a:r>
              <a:rPr lang="en-US" sz="2200" dirty="0" smtClean="0"/>
              <a:t>Don’t want to be judged/known for certain things at school</a:t>
            </a:r>
          </a:p>
          <a:p>
            <a:r>
              <a:rPr lang="en-US" sz="2200" dirty="0" smtClean="0"/>
              <a:t>Make new friends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u="sng" dirty="0" smtClean="0"/>
              <a:t>Differences</a:t>
            </a:r>
          </a:p>
          <a:p>
            <a:r>
              <a:rPr lang="en-US" sz="2200" dirty="0" smtClean="0"/>
              <a:t>How they are treated </a:t>
            </a:r>
          </a:p>
          <a:p>
            <a:r>
              <a:rPr lang="en-US" sz="2200" dirty="0" smtClean="0"/>
              <a:t>Prior school experience </a:t>
            </a:r>
          </a:p>
          <a:p>
            <a:r>
              <a:rPr lang="en-US" sz="2200" dirty="0" smtClean="0"/>
              <a:t>Type of school </a:t>
            </a:r>
          </a:p>
          <a:p>
            <a:r>
              <a:rPr lang="en-US" sz="2200" dirty="0" smtClean="0"/>
              <a:t>Adjustment/extra attention they’re given at school </a:t>
            </a:r>
          </a:p>
          <a:p>
            <a:r>
              <a:rPr lang="en-US" sz="2200" dirty="0" smtClean="0"/>
              <a:t>Impression/opinion of school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45977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Macintosh PowerPoint</Application>
  <PresentationFormat>On-screen Show (4:3)</PresentationFormat>
  <Paragraphs>49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{Compare &amp; Contrast}</vt:lpstr>
      <vt:lpstr>{Compare/Contrast}</vt:lpstr>
      <vt:lpstr>{Compare &amp; Contrast}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{Compare &amp; Contrast}</dc:title>
  <dc:creator>Hillary Maly</dc:creator>
  <cp:lastModifiedBy>Hillary Maly</cp:lastModifiedBy>
  <cp:revision>3</cp:revision>
  <dcterms:created xsi:type="dcterms:W3CDTF">2016-10-24T14:11:08Z</dcterms:created>
  <dcterms:modified xsi:type="dcterms:W3CDTF">2016-10-24T19:40:13Z</dcterms:modified>
</cp:coreProperties>
</file>