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64" r:id="rId4"/>
    <p:sldId id="270" r:id="rId5"/>
    <p:sldId id="265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11,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locabulary.com/writing-proces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Review &amp; Test Taking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7755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{Goal Setting}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90" y="1840756"/>
            <a:ext cx="7422412" cy="3991874"/>
          </a:xfrm>
        </p:spPr>
        <p:txBody>
          <a:bodyPr/>
          <a:lstStyle/>
          <a:p>
            <a:r>
              <a:rPr lang="en-US" u="sng" dirty="0" smtClean="0"/>
              <a:t>Directions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Set a goal for today’s lesson </a:t>
            </a:r>
          </a:p>
          <a:p>
            <a:pPr lvl="1"/>
            <a:endParaRPr lang="en-US" dirty="0"/>
          </a:p>
          <a:p>
            <a:r>
              <a:rPr lang="en-US" b="1" dirty="0" smtClean="0"/>
              <a:t>Remember</a:t>
            </a:r>
            <a:r>
              <a:rPr lang="en-US" dirty="0" smtClean="0"/>
              <a:t>—your goal should be </a:t>
            </a:r>
            <a:r>
              <a:rPr lang="en-US" u="sng" dirty="0" smtClean="0"/>
              <a:t>specific</a:t>
            </a:r>
            <a:r>
              <a:rPr lang="en-US" dirty="0" smtClean="0"/>
              <a:t>, </a:t>
            </a:r>
            <a:r>
              <a:rPr lang="en-US" u="sng" dirty="0" smtClean="0"/>
              <a:t>reasonable</a:t>
            </a:r>
            <a:r>
              <a:rPr lang="en-US" dirty="0" smtClean="0"/>
              <a:t>, &amp; </a:t>
            </a:r>
            <a:r>
              <a:rPr lang="en-US" u="sng" dirty="0" smtClean="0"/>
              <a:t>relate</a:t>
            </a:r>
            <a:r>
              <a:rPr lang="en-US" dirty="0" smtClean="0"/>
              <a:t> to today’s lesson</a:t>
            </a:r>
          </a:p>
        </p:txBody>
      </p:sp>
    </p:spTree>
    <p:extLst>
      <p:ext uri="{BB962C8B-B14F-4D97-AF65-F5344CB8AC3E}">
        <p14:creationId xmlns:p14="http://schemas.microsoft.com/office/powerpoint/2010/main" val="4315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398" y="252377"/>
            <a:ext cx="7024744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{Review of Different Types of Writing}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90" y="1748522"/>
            <a:ext cx="6930119" cy="4084107"/>
          </a:xfrm>
        </p:spPr>
        <p:txBody>
          <a:bodyPr/>
          <a:lstStyle/>
          <a:p>
            <a:pPr marL="68580" indent="0">
              <a:buNone/>
            </a:pPr>
            <a:r>
              <a:rPr lang="en-US" b="1" u="sng" dirty="0" smtClean="0"/>
              <a:t>Narrative</a:t>
            </a:r>
          </a:p>
          <a:p>
            <a:r>
              <a:rPr lang="en-US" dirty="0" smtClean="0"/>
              <a:t>Read </a:t>
            </a:r>
            <a:r>
              <a:rPr lang="en-US" b="1" u="sng" dirty="0" smtClean="0"/>
              <a:t>one literary </a:t>
            </a:r>
            <a:r>
              <a:rPr lang="en-US" dirty="0" smtClean="0"/>
              <a:t>passage</a:t>
            </a:r>
          </a:p>
          <a:p>
            <a:r>
              <a:rPr lang="en-US" dirty="0" smtClean="0"/>
              <a:t>Develop an </a:t>
            </a:r>
            <a:r>
              <a:rPr lang="en-US" b="1" u="sng" dirty="0" smtClean="0"/>
              <a:t>imagined</a:t>
            </a:r>
            <a:r>
              <a:rPr lang="en-US" dirty="0" smtClean="0"/>
              <a:t> experience, provide </a:t>
            </a:r>
            <a:r>
              <a:rPr lang="en-US" b="1" u="sng" dirty="0" smtClean="0"/>
              <a:t>descriptive</a:t>
            </a:r>
            <a:r>
              <a:rPr lang="en-US" dirty="0" smtClean="0"/>
              <a:t> details, and a </a:t>
            </a:r>
            <a:r>
              <a:rPr lang="en-US" b="1" u="sng" dirty="0" smtClean="0"/>
              <a:t>clear</a:t>
            </a:r>
            <a:r>
              <a:rPr lang="en-US" dirty="0" smtClean="0"/>
              <a:t> event sequence </a:t>
            </a:r>
          </a:p>
          <a:p>
            <a:r>
              <a:rPr lang="en-US" dirty="0" smtClean="0"/>
              <a:t>Should be based on </a:t>
            </a:r>
            <a:r>
              <a:rPr lang="en-US" b="1" u="sng" dirty="0" smtClean="0"/>
              <a:t>characters</a:t>
            </a:r>
            <a:r>
              <a:rPr lang="en-US" dirty="0" smtClean="0"/>
              <a:t> &amp; </a:t>
            </a:r>
            <a:r>
              <a:rPr lang="en-US" b="1" u="sng" dirty="0" smtClean="0"/>
              <a:t>events</a:t>
            </a:r>
            <a:r>
              <a:rPr lang="en-US" dirty="0" smtClean="0"/>
              <a:t> from the passage</a:t>
            </a:r>
          </a:p>
          <a:p>
            <a:r>
              <a:rPr lang="en-US" dirty="0" smtClean="0"/>
              <a:t>Should contain an </a:t>
            </a:r>
            <a:r>
              <a:rPr lang="en-US" b="1" u="sng" dirty="0" smtClean="0"/>
              <a:t>introduction</a:t>
            </a:r>
            <a:r>
              <a:rPr lang="en-US" dirty="0" smtClean="0"/>
              <a:t>, </a:t>
            </a:r>
            <a:r>
              <a:rPr lang="en-US" b="1" u="sng" dirty="0" smtClean="0"/>
              <a:t>several</a:t>
            </a:r>
            <a:r>
              <a:rPr lang="en-US" dirty="0" smtClean="0"/>
              <a:t> body paragraphs, and a </a:t>
            </a:r>
            <a:r>
              <a:rPr lang="en-US" b="1" u="sng" dirty="0" smtClean="0"/>
              <a:t>conclusion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734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review the writing process as we watch this </a:t>
            </a:r>
            <a:r>
              <a:rPr lang="en-US" dirty="0" err="1" smtClean="0"/>
              <a:t>Flocabulary</a:t>
            </a:r>
            <a:r>
              <a:rPr lang="en-US" dirty="0" smtClean="0"/>
              <a:t> video! Feel free to sing along!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hlinkClick r:id="rId2"/>
              </a:rPr>
              <a:t>Flocabulary</a:t>
            </a:r>
            <a:r>
              <a:rPr lang="en-US" smtClean="0">
                <a:hlinkClick r:id="rId2"/>
              </a:rPr>
              <a:t> Video: Writing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81513"/>
            <a:ext cx="7319093" cy="4387799"/>
          </a:xfrm>
        </p:spPr>
        <p:txBody>
          <a:bodyPr/>
          <a:lstStyle/>
          <a:p>
            <a:pPr marL="68580" indent="0">
              <a:buNone/>
            </a:pPr>
            <a:r>
              <a:rPr lang="en-US" b="1" u="sng" dirty="0" smtClean="0"/>
              <a:t>Informative/Explanatory</a:t>
            </a:r>
          </a:p>
          <a:p>
            <a:r>
              <a:rPr lang="en-US" dirty="0" smtClean="0"/>
              <a:t>Could be a </a:t>
            </a:r>
            <a:r>
              <a:rPr lang="en-US" b="1" u="sng" dirty="0" smtClean="0"/>
              <a:t>literary</a:t>
            </a:r>
            <a:r>
              <a:rPr lang="en-US" dirty="0" smtClean="0"/>
              <a:t> or </a:t>
            </a:r>
            <a:r>
              <a:rPr lang="en-US" b="1" u="sng" dirty="0" smtClean="0"/>
              <a:t>informational</a:t>
            </a:r>
            <a:r>
              <a:rPr lang="en-US" dirty="0" smtClean="0"/>
              <a:t> passage; will be asked to read </a:t>
            </a:r>
            <a:r>
              <a:rPr lang="en-US" b="1" u="sng" dirty="0" smtClean="0"/>
              <a:t>2</a:t>
            </a:r>
            <a:r>
              <a:rPr lang="en-US" dirty="0" smtClean="0"/>
              <a:t> texts </a:t>
            </a:r>
          </a:p>
          <a:p>
            <a:r>
              <a:rPr lang="en-US" dirty="0" smtClean="0"/>
              <a:t>May ask for a </a:t>
            </a:r>
            <a:r>
              <a:rPr lang="en-US" b="1" u="sng" dirty="0" smtClean="0"/>
              <a:t>comparison</a:t>
            </a:r>
            <a:r>
              <a:rPr lang="en-US" dirty="0" smtClean="0"/>
              <a:t> or </a:t>
            </a:r>
            <a:r>
              <a:rPr lang="en-US" b="1" u="sng" dirty="0" smtClean="0"/>
              <a:t>integration</a:t>
            </a:r>
            <a:r>
              <a:rPr lang="en-US" dirty="0" smtClean="0"/>
              <a:t> of ideas </a:t>
            </a:r>
          </a:p>
          <a:p>
            <a:r>
              <a:rPr lang="en-US" dirty="0" smtClean="0"/>
              <a:t>Should use </a:t>
            </a:r>
            <a:r>
              <a:rPr lang="en-US" b="1" u="sng" dirty="0" smtClean="0"/>
              <a:t>evidence</a:t>
            </a:r>
            <a:r>
              <a:rPr lang="en-US" dirty="0" smtClean="0"/>
              <a:t> from the passages </a:t>
            </a:r>
          </a:p>
          <a:p>
            <a:r>
              <a:rPr lang="en-US" dirty="0"/>
              <a:t>Should contain an </a:t>
            </a:r>
            <a:r>
              <a:rPr lang="en-US" b="1" u="sng" dirty="0"/>
              <a:t>introduction</a:t>
            </a:r>
            <a:r>
              <a:rPr lang="en-US" dirty="0"/>
              <a:t>, </a:t>
            </a:r>
            <a:r>
              <a:rPr lang="en-US" b="1" u="sng" dirty="0"/>
              <a:t>several</a:t>
            </a:r>
            <a:r>
              <a:rPr lang="en-US" dirty="0"/>
              <a:t> body paragraphs, and a </a:t>
            </a:r>
            <a:r>
              <a:rPr lang="en-US" b="1" u="sng" dirty="0"/>
              <a:t>conclusion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{Review of Different Types of Writing}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200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80486"/>
            <a:ext cx="6777317" cy="3952143"/>
          </a:xfrm>
        </p:spPr>
        <p:txBody>
          <a:bodyPr/>
          <a:lstStyle/>
          <a:p>
            <a:pPr marL="68580" indent="0">
              <a:buNone/>
            </a:pPr>
            <a:r>
              <a:rPr lang="en-US" b="1" u="sng" dirty="0" smtClean="0"/>
              <a:t>Opinion</a:t>
            </a:r>
          </a:p>
          <a:p>
            <a:r>
              <a:rPr lang="en-US" dirty="0" smtClean="0"/>
              <a:t>Could be a </a:t>
            </a:r>
            <a:r>
              <a:rPr lang="en-US" b="1" u="sng" dirty="0" smtClean="0"/>
              <a:t>literary</a:t>
            </a:r>
            <a:r>
              <a:rPr lang="en-US" dirty="0" smtClean="0"/>
              <a:t> or </a:t>
            </a:r>
            <a:r>
              <a:rPr lang="en-US" b="1" u="sng" dirty="0" smtClean="0"/>
              <a:t>informational</a:t>
            </a:r>
            <a:r>
              <a:rPr lang="en-US" dirty="0" smtClean="0"/>
              <a:t> passage; will be asked to read </a:t>
            </a:r>
            <a:r>
              <a:rPr lang="en-US" b="1" u="sng" dirty="0" smtClean="0"/>
              <a:t>2</a:t>
            </a:r>
            <a:r>
              <a:rPr lang="en-US" dirty="0" smtClean="0"/>
              <a:t> texts</a:t>
            </a:r>
          </a:p>
          <a:p>
            <a:r>
              <a:rPr lang="en-US" dirty="0" smtClean="0"/>
              <a:t>Ask to state a </a:t>
            </a:r>
            <a:r>
              <a:rPr lang="en-US" b="1" u="sng" dirty="0" smtClean="0"/>
              <a:t>point of view </a:t>
            </a:r>
            <a:r>
              <a:rPr lang="en-US" dirty="0" smtClean="0"/>
              <a:t>&amp; provide support with </a:t>
            </a:r>
            <a:r>
              <a:rPr lang="en-US" b="1" u="sng" dirty="0" smtClean="0"/>
              <a:t>reasons </a:t>
            </a:r>
          </a:p>
          <a:p>
            <a:r>
              <a:rPr lang="en-US" dirty="0" smtClean="0"/>
              <a:t>Should contain an </a:t>
            </a:r>
            <a:r>
              <a:rPr lang="en-US" b="1" u="sng" dirty="0" smtClean="0"/>
              <a:t>introduction</a:t>
            </a:r>
            <a:r>
              <a:rPr lang="en-US" dirty="0" smtClean="0"/>
              <a:t>, </a:t>
            </a:r>
            <a:r>
              <a:rPr lang="en-US" b="1" u="sng" dirty="0" smtClean="0"/>
              <a:t>several</a:t>
            </a:r>
            <a:r>
              <a:rPr lang="en-US" dirty="0" smtClean="0"/>
              <a:t> body paragraphs, and a </a:t>
            </a:r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{Review of Different Types of Writing}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45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42" y="1517585"/>
            <a:ext cx="7702814" cy="473420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u="sng" dirty="0" smtClean="0"/>
              <a:t>Opinion</a:t>
            </a:r>
          </a:p>
          <a:p>
            <a:r>
              <a:rPr lang="en-US" dirty="0" smtClean="0"/>
              <a:t>Follow the structure provided to you in class </a:t>
            </a:r>
          </a:p>
          <a:p>
            <a:r>
              <a:rPr lang="en-US" dirty="0" smtClean="0"/>
              <a:t>Introduction paragraph</a:t>
            </a:r>
          </a:p>
          <a:p>
            <a:r>
              <a:rPr lang="en-US" dirty="0" smtClean="0"/>
              <a:t>Body paragraph</a:t>
            </a:r>
          </a:p>
          <a:p>
            <a:pPr lvl="1"/>
            <a:r>
              <a:rPr lang="en-US" dirty="0" smtClean="0"/>
              <a:t>Topic sentence </a:t>
            </a:r>
          </a:p>
          <a:p>
            <a:pPr lvl="1"/>
            <a:r>
              <a:rPr lang="en-US" b="1" u="sng" dirty="0" smtClean="0"/>
              <a:t>Supporting details </a:t>
            </a:r>
            <a:r>
              <a:rPr lang="en-US" dirty="0" smtClean="0"/>
              <a:t>(</a:t>
            </a:r>
            <a:r>
              <a:rPr lang="en-US" b="1" u="sng" dirty="0" smtClean="0"/>
              <a:t>3</a:t>
            </a:r>
            <a:r>
              <a:rPr lang="en-US" dirty="0" smtClean="0"/>
              <a:t> of them)</a:t>
            </a:r>
          </a:p>
          <a:p>
            <a:pPr lvl="1"/>
            <a:r>
              <a:rPr lang="en-US" dirty="0" smtClean="0"/>
              <a:t>Evidence (</a:t>
            </a:r>
            <a:r>
              <a:rPr lang="en-US" b="1" u="sng" dirty="0" smtClean="0"/>
              <a:t>3</a:t>
            </a:r>
            <a:r>
              <a:rPr lang="en-US" dirty="0" smtClean="0"/>
              <a:t> pieces of evidence; </a:t>
            </a:r>
            <a:r>
              <a:rPr lang="en-US" b="1" u="sng" dirty="0" smtClean="0"/>
              <a:t>one</a:t>
            </a:r>
            <a:r>
              <a:rPr lang="en-US" dirty="0" smtClean="0"/>
              <a:t> for each supporting detail) </a:t>
            </a:r>
          </a:p>
          <a:p>
            <a:pPr lvl="1"/>
            <a:r>
              <a:rPr lang="en-US" b="1" u="sng" dirty="0" smtClean="0"/>
              <a:t>Explanations</a:t>
            </a:r>
            <a:r>
              <a:rPr lang="en-US" dirty="0" smtClean="0"/>
              <a:t> (</a:t>
            </a:r>
            <a:r>
              <a:rPr lang="en-US" b="1" u="sng" dirty="0" smtClean="0"/>
              <a:t>3</a:t>
            </a:r>
            <a:r>
              <a:rPr lang="en-US" dirty="0" smtClean="0"/>
              <a:t> of them total) </a:t>
            </a:r>
          </a:p>
          <a:p>
            <a:pPr lvl="1"/>
            <a:r>
              <a:rPr lang="en-US" dirty="0" smtClean="0"/>
              <a:t>Concluding sentence</a:t>
            </a:r>
          </a:p>
          <a:p>
            <a:r>
              <a:rPr lang="en-US" dirty="0" smtClean="0"/>
              <a:t>Conclusion paragraph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258218"/>
            <a:ext cx="7024744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{Review of Different Types of Writing}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23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4339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{Test Taking Strategies}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18" y="1774772"/>
            <a:ext cx="7471896" cy="462547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Read the prompt carefully! Be sure you know exactly what you are being asked to write about. </a:t>
            </a:r>
          </a:p>
          <a:p>
            <a:pPr lvl="0"/>
            <a:r>
              <a:rPr lang="en-US" dirty="0"/>
              <a:t>Identify whether you are being asked to give information, compare and contrast, write a narrative, or give your opinion. </a:t>
            </a:r>
          </a:p>
          <a:p>
            <a:pPr lvl="0"/>
            <a:r>
              <a:rPr lang="en-US" dirty="0"/>
              <a:t>Your thesis should restate the prompt in some way. </a:t>
            </a:r>
          </a:p>
          <a:p>
            <a:pPr lvl="0"/>
            <a:r>
              <a:rPr lang="en-US" dirty="0"/>
              <a:t>Pre-write! Brainstorm! Create an appropriate graphic organizer to organize your thoughts. </a:t>
            </a:r>
          </a:p>
          <a:p>
            <a:pPr lvl="0"/>
            <a:r>
              <a:rPr lang="en-US" dirty="0"/>
              <a:t>Try to write 3-5 paragraphs in your essay! </a:t>
            </a:r>
          </a:p>
          <a:p>
            <a:pPr lvl="1"/>
            <a:r>
              <a:rPr lang="en-US" sz="2400" dirty="0"/>
              <a:t>You should have at least an introduction, body paragraph, and conclusion. </a:t>
            </a:r>
          </a:p>
          <a:p>
            <a:pPr lvl="0"/>
            <a:r>
              <a:rPr lang="en-US" dirty="0"/>
              <a:t>Don’t forget to revise and edit your essay before submitting. </a:t>
            </a:r>
          </a:p>
          <a:p>
            <a:pPr lvl="0"/>
            <a:r>
              <a:rPr lang="en-US" dirty="0"/>
              <a:t>If you have extra time, reread the prompt and articles to ensure that you have answered the prompt correctly. </a:t>
            </a:r>
          </a:p>
          <a:p>
            <a:pPr lvl="0"/>
            <a:r>
              <a:rPr lang="en-US" dirty="0"/>
              <a:t>Be confident! You are going to do amazing!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01" y="331628"/>
            <a:ext cx="8270543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{Informative/Explanatory </a:t>
            </a:r>
            <a:r>
              <a:rPr lang="en-US" sz="3200" smtClean="0"/>
              <a:t>Essay Practice}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2" y="1746913"/>
            <a:ext cx="7438030" cy="4380931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Reminders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Plan/organize (create a graphic organizer) ~15 minutes 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Write your essay ~55 minutes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Edit/revise your essay ~5 minutes </a:t>
            </a:r>
          </a:p>
          <a:p>
            <a:pPr indent="-342900">
              <a:spcBef>
                <a:spcPts val="0"/>
              </a:spcBef>
              <a:buClrTx/>
              <a:buSzTx/>
            </a:pPr>
            <a:endParaRPr lang="en-US" dirty="0"/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u="sng" dirty="0" smtClean="0"/>
              <a:t>Other Information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Write neatly 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Make sure that you have addressed the prompt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Use your own words; do </a:t>
            </a:r>
            <a:r>
              <a:rPr lang="en-US" u="sng" dirty="0" smtClean="0"/>
              <a:t>not</a:t>
            </a:r>
            <a:r>
              <a:rPr lang="en-US" dirty="0" smtClean="0"/>
              <a:t> plagiarize. Direct quotations are acceptable but must be included properly.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9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677</TotalTime>
  <Words>459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2</vt:lpstr>
      <vt:lpstr>Austin</vt:lpstr>
      <vt:lpstr>Writing Review &amp; Test Taking Strategies</vt:lpstr>
      <vt:lpstr>{Goal Setting}</vt:lpstr>
      <vt:lpstr>{Review of Different Types of Writing}</vt:lpstr>
      <vt:lpstr>The Writing Process </vt:lpstr>
      <vt:lpstr>{Review of Different Types of Writing}</vt:lpstr>
      <vt:lpstr>{Review of Different Types of Writing}</vt:lpstr>
      <vt:lpstr>{Review of Different Types of Writing}</vt:lpstr>
      <vt:lpstr>{Test Taking Strategies}</vt:lpstr>
      <vt:lpstr>{Informative/Explanatory Essay Practice}</vt:lpstr>
    </vt:vector>
  </TitlesOfParts>
  <Company>Vanderbilt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Luteman</dc:creator>
  <cp:lastModifiedBy>Maly, Hillary</cp:lastModifiedBy>
  <cp:revision>45</cp:revision>
  <dcterms:created xsi:type="dcterms:W3CDTF">2016-02-03T02:44:30Z</dcterms:created>
  <dcterms:modified xsi:type="dcterms:W3CDTF">2017-04-12T11:58:54Z</dcterms:modified>
</cp:coreProperties>
</file>