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7" r:id="rId3"/>
    <p:sldId id="257" r:id="rId4"/>
    <p:sldId id="269" r:id="rId5"/>
    <p:sldId id="258" r:id="rId6"/>
    <p:sldId id="259" r:id="rId7"/>
    <p:sldId id="260" r:id="rId8"/>
    <p:sldId id="261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5"/>
  </p:normalViewPr>
  <p:slideViewPr>
    <p:cSldViewPr snapToGrid="0" snapToObjects="1">
      <p:cViewPr varScale="1">
        <p:scale>
          <a:sx n="94" d="100"/>
          <a:sy n="94" d="100"/>
        </p:scale>
        <p:origin x="16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14, 2017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14,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14,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14,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14, 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Prepositions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Literacy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83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065" y="456164"/>
            <a:ext cx="7024744" cy="1143000"/>
          </a:xfrm>
        </p:spPr>
        <p:txBody>
          <a:bodyPr/>
          <a:lstStyle/>
          <a:p>
            <a:r>
              <a:rPr lang="en-US" dirty="0" smtClean="0"/>
              <a:t>Today’s Schedule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82125"/>
            <a:ext cx="6777317" cy="3750504"/>
          </a:xfrm>
        </p:spPr>
        <p:txBody>
          <a:bodyPr/>
          <a:lstStyle/>
          <a:p>
            <a:r>
              <a:rPr lang="en-US" dirty="0" smtClean="0"/>
              <a:t>Finish Peer Review Process 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Preposition Notes 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u="sng" dirty="0" smtClean="0"/>
              <a:t>Above &amp; Beyond</a:t>
            </a:r>
            <a:r>
              <a:rPr lang="en-US" dirty="0" smtClean="0"/>
              <a:t>: start IXL sections Z.2, Z.3, &amp; Z.4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662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Definition</a:t>
            </a:r>
            <a:r>
              <a:rPr lang="en-US" dirty="0" smtClean="0"/>
              <a:t>: 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/>
              <a:t>preposition</a:t>
            </a:r>
            <a:r>
              <a:rPr lang="en-US" dirty="0" smtClean="0"/>
              <a:t> is a word that shows the connection </a:t>
            </a:r>
            <a:r>
              <a:rPr lang="en-US" b="1" u="sng" dirty="0" smtClean="0"/>
              <a:t>between</a:t>
            </a:r>
            <a:r>
              <a:rPr lang="en-US" dirty="0" smtClean="0"/>
              <a:t> other words in the sentence. </a:t>
            </a:r>
          </a:p>
          <a:p>
            <a:r>
              <a:rPr lang="en-US" dirty="0" smtClean="0"/>
              <a:t>Some prepositions are used to show time, </a:t>
            </a:r>
            <a:r>
              <a:rPr lang="en-US" b="1" u="sng" dirty="0" smtClean="0"/>
              <a:t>location</a:t>
            </a:r>
            <a:r>
              <a:rPr lang="en-US" dirty="0" smtClean="0"/>
              <a:t>, and </a:t>
            </a:r>
            <a:r>
              <a:rPr lang="en-US" dirty="0" smtClean="0"/>
              <a:t>direction.  </a:t>
            </a:r>
            <a:endParaRPr lang="en-US" dirty="0" smtClean="0"/>
          </a:p>
          <a:p>
            <a:r>
              <a:rPr lang="en-US" dirty="0" smtClean="0"/>
              <a:t>Other prepositions, such as with and about provide </a:t>
            </a:r>
            <a:r>
              <a:rPr lang="en-US" b="1" u="sng" dirty="0" smtClean="0"/>
              <a:t>details.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341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559" y="522697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Definition: </a:t>
            </a:r>
            <a:r>
              <a:rPr lang="en-US" dirty="0" smtClean="0"/>
              <a:t>Prepositional 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24334"/>
            <a:ext cx="6777317" cy="3908295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/>
              <a:t>prepositional phrase </a:t>
            </a:r>
            <a:r>
              <a:rPr lang="en-US" dirty="0" smtClean="0"/>
              <a:t>begins with a </a:t>
            </a:r>
            <a:r>
              <a:rPr lang="en-US" b="1" u="sng" dirty="0" smtClean="0"/>
              <a:t>preposition</a:t>
            </a:r>
            <a:r>
              <a:rPr lang="en-US" dirty="0" smtClean="0"/>
              <a:t> &amp; ends with a </a:t>
            </a:r>
            <a:r>
              <a:rPr lang="en-US" b="1" u="sng" dirty="0" smtClean="0"/>
              <a:t>noun</a:t>
            </a:r>
            <a:r>
              <a:rPr lang="en-US" dirty="0" smtClean="0"/>
              <a:t> or </a:t>
            </a:r>
            <a:r>
              <a:rPr lang="en-US" b="1" u="sng" dirty="0" smtClean="0"/>
              <a:t>pronoun</a:t>
            </a:r>
          </a:p>
          <a:p>
            <a:endParaRPr lang="en-US" b="1" u="sng" dirty="0"/>
          </a:p>
          <a:p>
            <a:r>
              <a:rPr lang="en-US" dirty="0" smtClean="0"/>
              <a:t>The noun or pronoun is the </a:t>
            </a:r>
            <a:r>
              <a:rPr lang="en-US" b="1" u="sng" dirty="0" smtClean="0"/>
              <a:t>object</a:t>
            </a:r>
            <a:r>
              <a:rPr lang="en-US" dirty="0" smtClean="0"/>
              <a:t> of the preposition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56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0029" y="598562"/>
            <a:ext cx="7024744" cy="796461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5" name="Picture 4" descr="Screen Shot 2017-01-27 at 2.48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69" y="1448114"/>
            <a:ext cx="5846250" cy="391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96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49" y="456164"/>
            <a:ext cx="7024744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54" y="1755708"/>
            <a:ext cx="3934470" cy="4324097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165" y="1755707"/>
            <a:ext cx="2978785" cy="311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604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522697"/>
            <a:ext cx="7024744" cy="1143000"/>
          </a:xfrm>
        </p:spPr>
        <p:txBody>
          <a:bodyPr/>
          <a:lstStyle/>
          <a:p>
            <a:r>
              <a:rPr lang="en-US" smtClean="0"/>
              <a:t>Let’s Practice!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91570" y="1665697"/>
            <a:ext cx="7588155" cy="4584977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i="1" u="sng" dirty="0"/>
              <a:t>Directions:</a:t>
            </a:r>
            <a:r>
              <a:rPr lang="en-US" i="1" dirty="0"/>
              <a:t> Put brackets around the prepositional phrase. Circle the preposition &amp; underline the noun/pronoun (object of the preposition</a:t>
            </a:r>
            <a:r>
              <a:rPr lang="en-US" i="1" dirty="0" smtClean="0"/>
              <a:t>).</a:t>
            </a:r>
          </a:p>
          <a:p>
            <a:pPr marL="68580" indent="0">
              <a:buNone/>
            </a:pPr>
            <a:endParaRPr lang="en-US" dirty="0"/>
          </a:p>
          <a:p>
            <a:pPr marL="525780" lvl="0" indent="-457200">
              <a:buFont typeface="+mj-lt"/>
              <a:buAutoNum type="arabicPeriod"/>
            </a:pPr>
            <a:r>
              <a:rPr lang="en-US" dirty="0"/>
              <a:t>Mr. Johnson walked his dog across the street.  </a:t>
            </a:r>
            <a:endParaRPr lang="en-US" dirty="0" smtClean="0"/>
          </a:p>
          <a:p>
            <a:pPr marL="525780" lvl="0" indent="-457200">
              <a:buFont typeface="+mj-lt"/>
              <a:buAutoNum type="arabicPeriod"/>
            </a:pPr>
            <a:r>
              <a:rPr lang="en-US" dirty="0" smtClean="0"/>
              <a:t>Adrian </a:t>
            </a:r>
            <a:r>
              <a:rPr lang="en-US" dirty="0"/>
              <a:t>leaned against the tree. </a:t>
            </a:r>
            <a:endParaRPr lang="en-US" dirty="0" smtClean="0"/>
          </a:p>
          <a:p>
            <a:pPr marL="525780" lvl="0" indent="-457200">
              <a:buFont typeface="+mj-lt"/>
              <a:buAutoNum type="arabicPeriod"/>
            </a:pPr>
            <a:r>
              <a:rPr lang="en-US" dirty="0" smtClean="0"/>
              <a:t>Put </a:t>
            </a:r>
            <a:r>
              <a:rPr lang="en-US" dirty="0"/>
              <a:t>the papers by the recycling bin. </a:t>
            </a:r>
            <a:endParaRPr lang="en-US" dirty="0" smtClean="0"/>
          </a:p>
          <a:p>
            <a:pPr marL="525780" lvl="0" indent="-457200">
              <a:buFont typeface="+mj-lt"/>
              <a:buAutoNum type="arabicPeriod"/>
            </a:pPr>
            <a:r>
              <a:rPr lang="en-US" dirty="0" smtClean="0"/>
              <a:t>Henry </a:t>
            </a:r>
            <a:r>
              <a:rPr lang="en-US" dirty="0"/>
              <a:t>put his toys under his bed. </a:t>
            </a:r>
            <a:endParaRPr lang="en-US" dirty="0" smtClean="0"/>
          </a:p>
          <a:p>
            <a:pPr marL="525780" lvl="0" indent="-457200">
              <a:buFont typeface="+mj-lt"/>
              <a:buAutoNum type="arabicPeriod"/>
            </a:pPr>
            <a:r>
              <a:rPr lang="en-US" dirty="0" smtClean="0"/>
              <a:t>There </a:t>
            </a:r>
            <a:r>
              <a:rPr lang="en-US" dirty="0"/>
              <a:t>are multiple materials in the bin. </a:t>
            </a:r>
            <a:endParaRPr lang="en-US" dirty="0" smtClean="0"/>
          </a:p>
          <a:p>
            <a:pPr marL="525780" lvl="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teachers worked throughout the </a:t>
            </a:r>
            <a:r>
              <a:rPr lang="en-US" dirty="0" smtClean="0"/>
              <a:t>day.</a:t>
            </a:r>
          </a:p>
          <a:p>
            <a:pPr marL="525780" lvl="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dog with the spots is mine. </a:t>
            </a:r>
            <a:endParaRPr lang="en-US" dirty="0" smtClean="0"/>
          </a:p>
          <a:p>
            <a:pPr marL="525780" lvl="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school’s entrance faces toward the apartment building.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5521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Flocabulary</a:t>
            </a:r>
            <a:r>
              <a:rPr lang="en-US" dirty="0" smtClean="0"/>
              <a:t> 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Prepositions—Riding Through the City </a:t>
            </a:r>
          </a:p>
          <a:p>
            <a:r>
              <a:rPr lang="en-US" dirty="0" smtClean="0"/>
              <a:t>Fill in the blanks as you watch the </a:t>
            </a:r>
            <a:r>
              <a:rPr lang="en-US" dirty="0" err="1" smtClean="0"/>
              <a:t>Flocabulary</a:t>
            </a:r>
            <a:r>
              <a:rPr lang="en-US" dirty="0" smtClean="0"/>
              <a:t> video!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08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495401"/>
            <a:ext cx="7024744" cy="1143000"/>
          </a:xfrm>
        </p:spPr>
        <p:txBody>
          <a:bodyPr/>
          <a:lstStyle/>
          <a:p>
            <a:r>
              <a:rPr lang="en-US" dirty="0" smtClean="0"/>
              <a:t>IXL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696" y="1869744"/>
            <a:ext cx="7233313" cy="3962886"/>
          </a:xfrm>
        </p:spPr>
        <p:txBody>
          <a:bodyPr/>
          <a:lstStyle/>
          <a:p>
            <a:r>
              <a:rPr lang="en-US" dirty="0" smtClean="0"/>
              <a:t>Complete IXL sections Z.2, Z.3, &amp; Z.4</a:t>
            </a:r>
          </a:p>
          <a:p>
            <a:endParaRPr lang="en-US" dirty="0"/>
          </a:p>
          <a:p>
            <a:r>
              <a:rPr lang="en-US" dirty="0" smtClean="0"/>
              <a:t>Make sure that you receive a smart score of 85 or higher </a:t>
            </a:r>
            <a:r>
              <a:rPr lang="en-US" dirty="0" smtClean="0">
                <a:sym typeface="Wingdings"/>
              </a:rPr>
              <a:t> </a:t>
            </a:r>
          </a:p>
          <a:p>
            <a:endParaRPr lang="en-US" dirty="0">
              <a:sym typeface="Wingdings"/>
            </a:endParaRPr>
          </a:p>
          <a:p>
            <a:pPr marL="68580" indent="0">
              <a:buNone/>
            </a:pPr>
            <a:r>
              <a:rPr lang="en-US" dirty="0" smtClean="0">
                <a:sym typeface="Wingdings"/>
              </a:rPr>
              <a:t>(</a:t>
            </a:r>
            <a:r>
              <a:rPr lang="en-US" u="sng" dirty="0" smtClean="0">
                <a:sym typeface="Wingdings"/>
              </a:rPr>
              <a:t>Above &amp; Beyond</a:t>
            </a:r>
            <a:r>
              <a:rPr lang="en-US" dirty="0" smtClean="0">
                <a:sym typeface="Wingdings"/>
              </a:rPr>
              <a:t>): continue working on your final 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7861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3383</TotalTime>
  <Words>239</Words>
  <Application>Microsoft Macintosh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Book Antiqua</vt:lpstr>
      <vt:lpstr>Century Gothic</vt:lpstr>
      <vt:lpstr>Wingdings</vt:lpstr>
      <vt:lpstr>Wingdings 2</vt:lpstr>
      <vt:lpstr>Austin</vt:lpstr>
      <vt:lpstr>Prepositions </vt:lpstr>
      <vt:lpstr>Today’s Schedule </vt:lpstr>
      <vt:lpstr>Definition: Prepositions</vt:lpstr>
      <vt:lpstr>Definition: Prepositional Phrase</vt:lpstr>
      <vt:lpstr>Examples</vt:lpstr>
      <vt:lpstr>Examples</vt:lpstr>
      <vt:lpstr>Let’s Practice! </vt:lpstr>
      <vt:lpstr>Flocabulary Video </vt:lpstr>
      <vt:lpstr>IXL Sections</vt:lpstr>
    </vt:vector>
  </TitlesOfParts>
  <Company>Vanderbilt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 </dc:title>
  <dc:creator>Michelle Luteman</dc:creator>
  <cp:lastModifiedBy>Maly, Hillary</cp:lastModifiedBy>
  <cp:revision>39</cp:revision>
  <dcterms:created xsi:type="dcterms:W3CDTF">2017-01-27T20:30:14Z</dcterms:created>
  <dcterms:modified xsi:type="dcterms:W3CDTF">2017-02-14T21:54:19Z</dcterms:modified>
</cp:coreProperties>
</file>