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216"/>
  </p:normalViewPr>
  <p:slideViewPr>
    <p:cSldViewPr snapToGrid="0" snapToObjects="1">
      <p:cViewPr>
        <p:scale>
          <a:sx n="69" d="100"/>
          <a:sy n="69" d="100"/>
        </p:scale>
        <p:origin x="72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9/6/18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9/6/18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9/6/18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9/6/18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9/6/18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9/6/18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9/6/18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9/6/18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9/6/18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9/6/18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Thursday, august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write a Friendly Letter</a:t>
            </a:r>
          </a:p>
        </p:txBody>
      </p:sp>
    </p:spTree>
    <p:extLst>
      <p:ext uri="{BB962C8B-B14F-4D97-AF65-F5344CB8AC3E}">
        <p14:creationId xmlns:p14="http://schemas.microsoft.com/office/powerpoint/2010/main" val="35260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93073"/>
            <a:ext cx="8260672" cy="1039427"/>
          </a:xfrm>
        </p:spPr>
        <p:txBody>
          <a:bodyPr/>
          <a:lstStyle/>
          <a:p>
            <a:r>
              <a:rPr lang="en-US" dirty="0"/>
              <a:t>Parts of a friendly letter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05" y="1667644"/>
            <a:ext cx="8564395" cy="5002937"/>
          </a:xfrm>
        </p:spPr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US" dirty="0"/>
              <a:t>{Heading}</a:t>
            </a:r>
          </a:p>
          <a:p>
            <a:pPr lvl="1"/>
            <a:r>
              <a:rPr lang="en-US" dirty="0"/>
              <a:t>Upper right hand corner of the page</a:t>
            </a:r>
          </a:p>
          <a:p>
            <a:pPr lvl="1"/>
            <a:r>
              <a:rPr lang="en-US" dirty="0"/>
              <a:t>Includes your address and the date </a:t>
            </a:r>
          </a:p>
          <a:p>
            <a:pPr lvl="1"/>
            <a:r>
              <a:rPr lang="en-US" u="sng" dirty="0"/>
              <a:t>Example</a:t>
            </a:r>
            <a:r>
              <a:rPr lang="en-US" dirty="0"/>
              <a:t>—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571500" indent="-457200">
              <a:buAutoNum type="arabicPeriod"/>
            </a:pPr>
            <a:r>
              <a:rPr lang="en-US" dirty="0"/>
              <a:t>{Greeting}</a:t>
            </a:r>
          </a:p>
          <a:p>
            <a:pPr lvl="1"/>
            <a:r>
              <a:rPr lang="en-US" dirty="0"/>
              <a:t>Example: Dear ___________, </a:t>
            </a:r>
          </a:p>
          <a:p>
            <a:pPr lvl="1"/>
            <a:endParaRPr lang="en-US" dirty="0"/>
          </a:p>
          <a:p>
            <a:pPr marL="571500" indent="-457200">
              <a:buAutoNum type="arabicPeriod"/>
            </a:pPr>
            <a:r>
              <a:rPr lang="en-US" dirty="0"/>
              <a:t>{Body}</a:t>
            </a:r>
          </a:p>
          <a:p>
            <a:pPr lvl="1"/>
            <a:r>
              <a:rPr lang="en-US" dirty="0"/>
              <a:t>Main part of the letter </a:t>
            </a:r>
          </a:p>
          <a:p>
            <a:pPr lvl="1"/>
            <a:r>
              <a:rPr lang="en-US" dirty="0"/>
              <a:t>Indent for each new paragraph </a:t>
            </a:r>
          </a:p>
          <a:p>
            <a:pPr marL="868680" lvl="1" indent="-457200">
              <a:buAutoNum type="arabicPeriod"/>
            </a:pPr>
            <a:endParaRPr lang="en-US" dirty="0"/>
          </a:p>
          <a:p>
            <a:pPr marL="571500" indent="-457200"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27044" y="2861009"/>
            <a:ext cx="2346724" cy="553998"/>
          </a:xfrm>
          <a:prstGeom prst="rect">
            <a:avLst/>
          </a:prstGeom>
          <a:noFill/>
          <a:ln>
            <a:solidFill>
              <a:srgbClr val="FBC01E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713 Ramsey Street</a:t>
            </a:r>
          </a:p>
          <a:p>
            <a:pPr algn="r"/>
            <a:r>
              <a:rPr lang="en-US" sz="1000" dirty="0"/>
              <a:t>Nashville, TN 37206</a:t>
            </a:r>
          </a:p>
          <a:p>
            <a:pPr algn="r"/>
            <a:r>
              <a:rPr lang="en-US" sz="1000" dirty="0"/>
              <a:t>September 6, 2018</a:t>
            </a:r>
          </a:p>
        </p:txBody>
      </p:sp>
    </p:spTree>
    <p:extLst>
      <p:ext uri="{BB962C8B-B14F-4D97-AF65-F5344CB8AC3E}">
        <p14:creationId xmlns:p14="http://schemas.microsoft.com/office/powerpoint/2010/main" val="1423258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friendly letter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>
                <a:solidFill>
                  <a:schemeClr val="accent1"/>
                </a:solidFill>
              </a:rPr>
              <a:t>4</a:t>
            </a:r>
            <a:r>
              <a:rPr lang="en-US" dirty="0"/>
              <a:t>. {Closing} </a:t>
            </a:r>
          </a:p>
          <a:p>
            <a:pPr lvl="1"/>
            <a:r>
              <a:rPr lang="en-US" dirty="0"/>
              <a:t>Bottom right hand corner of the page</a:t>
            </a:r>
          </a:p>
          <a:p>
            <a:pPr lvl="1"/>
            <a:r>
              <a:rPr lang="en-US" dirty="0"/>
              <a:t>Should be a comma after it </a:t>
            </a:r>
          </a:p>
          <a:p>
            <a:pPr lvl="1"/>
            <a:r>
              <a:rPr lang="en-US" u="sng" dirty="0"/>
              <a:t>Example</a:t>
            </a:r>
            <a:r>
              <a:rPr lang="en-US" dirty="0"/>
              <a:t>—Sincerely, </a:t>
            </a:r>
          </a:p>
          <a:p>
            <a:pPr marL="411480" lvl="1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>
                <a:solidFill>
                  <a:srgbClr val="FBC01E"/>
                </a:solidFill>
              </a:rPr>
              <a:t>5</a:t>
            </a:r>
            <a:r>
              <a:rPr lang="en-US" dirty="0"/>
              <a:t>. {Signature}</a:t>
            </a:r>
          </a:p>
          <a:p>
            <a:pPr lvl="1"/>
            <a:r>
              <a:rPr lang="en-US" dirty="0"/>
              <a:t>Sign your name in cursive; first &amp; last name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10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your turn….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{</a:t>
            </a:r>
            <a:r>
              <a:rPr lang="en-US" u="sng" dirty="0"/>
              <a:t>Steps</a:t>
            </a:r>
            <a:r>
              <a:rPr lang="en-US" dirty="0"/>
              <a:t>}:</a:t>
            </a:r>
          </a:p>
          <a:p>
            <a:pPr marL="571500" indent="-457200">
              <a:buAutoNum type="arabicPeriod"/>
            </a:pPr>
            <a:r>
              <a:rPr lang="en-US" dirty="0"/>
              <a:t>Read the letter provided to you</a:t>
            </a:r>
          </a:p>
          <a:p>
            <a:pPr lvl="1"/>
            <a:r>
              <a:rPr lang="en-US" dirty="0"/>
              <a:t>Our 5</a:t>
            </a:r>
            <a:r>
              <a:rPr lang="en-US" baseline="30000" dirty="0"/>
              <a:t>th</a:t>
            </a:r>
            <a:r>
              <a:rPr lang="en-US" dirty="0"/>
              <a:t> grade students last year wrote welcome letters to you guys </a:t>
            </a:r>
            <a:r>
              <a:rPr lang="en-US" dirty="0">
                <a:sym typeface="Wingdings"/>
              </a:rPr>
              <a:t>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>
                <a:sym typeface="Wingdings"/>
              </a:rPr>
              <a:t>Think about what you are going to write</a:t>
            </a:r>
          </a:p>
          <a:p>
            <a:pPr lvl="1"/>
            <a:r>
              <a:rPr lang="en-US" dirty="0">
                <a:sym typeface="Wingdings"/>
              </a:rPr>
              <a:t>Did they ask you any questions that you need to respond to? </a:t>
            </a:r>
          </a:p>
          <a:p>
            <a:pPr lvl="1"/>
            <a:r>
              <a:rPr lang="en-US" dirty="0">
                <a:sym typeface="Wingdings"/>
              </a:rPr>
              <a:t>What are you going to tell them about your experiences so far?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>
                <a:sym typeface="Wingdings"/>
              </a:rPr>
              <a:t>Write your letter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>
                <a:sym typeface="Wingdings"/>
              </a:rPr>
              <a:t>Proofread it! Look it over carefully  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5715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762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en-US" dirty="0"/>
              <a:t>You must include all 5 parts of a friendly letter.</a:t>
            </a:r>
          </a:p>
          <a:p>
            <a:pPr marL="571500" indent="-457200">
              <a:buAutoNum type="arabicPeriod"/>
            </a:pPr>
            <a:r>
              <a:rPr lang="en-US" dirty="0"/>
              <a:t>You must have </a:t>
            </a:r>
            <a:r>
              <a:rPr lang="en-US" u="sng" dirty="0"/>
              <a:t>at least 3 body paragraphs</a:t>
            </a:r>
            <a:r>
              <a:rPr lang="en-US" dirty="0"/>
              <a:t>. </a:t>
            </a:r>
          </a:p>
          <a:p>
            <a:pPr marL="571500" indent="-457200">
              <a:buAutoNum type="arabicPeriod"/>
            </a:pPr>
            <a:r>
              <a:rPr lang="en-US" dirty="0"/>
              <a:t>In the body of your letter, you must include the following:</a:t>
            </a:r>
          </a:p>
          <a:p>
            <a:pPr lvl="1"/>
            <a:r>
              <a:rPr lang="en-US" dirty="0"/>
              <a:t>Response to any questions that were asked in the letter that you received </a:t>
            </a:r>
          </a:p>
          <a:p>
            <a:pPr lvl="1"/>
            <a:r>
              <a:rPr lang="en-US" dirty="0"/>
              <a:t>Talk about your experiences such as: (1) getting a locker; (2) meeting classmates &amp; teachers; (3) something that you really enjoy/favorite thing about </a:t>
            </a:r>
            <a:r>
              <a:rPr lang="en-US" dirty="0" err="1"/>
              <a:t>Meigs</a:t>
            </a:r>
            <a:r>
              <a:rPr lang="en-US" dirty="0"/>
              <a:t>; (4) something that you are still getting used to; (5) something that you are looking forward to in the coming school year, (6) first day of school, (7) ask any questions that you have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177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629</TotalTime>
  <Words>305</Words>
  <Application>Microsoft Macintosh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Book Antiqua</vt:lpstr>
      <vt:lpstr>Century Gothic</vt:lpstr>
      <vt:lpstr>Wingdings</vt:lpstr>
      <vt:lpstr>Apothecary</vt:lpstr>
      <vt:lpstr>How to write a Friendly Letter</vt:lpstr>
      <vt:lpstr>Parts of a friendly letter</vt:lpstr>
      <vt:lpstr>Parts of a friendly letter</vt:lpstr>
      <vt:lpstr>It’s your turn….</vt:lpstr>
      <vt:lpstr>Requirements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Friendly Letter</dc:title>
  <dc:creator>Hillary Maly</dc:creator>
  <cp:lastModifiedBy>Maly, Hillary</cp:lastModifiedBy>
  <cp:revision>17</cp:revision>
  <dcterms:created xsi:type="dcterms:W3CDTF">2014-08-17T20:50:21Z</dcterms:created>
  <dcterms:modified xsi:type="dcterms:W3CDTF">2018-09-06T23:12:47Z</dcterms:modified>
</cp:coreProperties>
</file>