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6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67"/>
    <p:restoredTop sz="94677"/>
  </p:normalViewPr>
  <p:slideViewPr>
    <p:cSldViewPr>
      <p:cViewPr>
        <p:scale>
          <a:sx n="161" d="100"/>
          <a:sy n="161" d="100"/>
        </p:scale>
        <p:origin x="152" y="-1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07C6C-7C74-4790-8E6C-E07E65C20C06}" type="datetimeFigureOut">
              <a:rPr lang="en-US" smtClean="0"/>
              <a:t>1/29/18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72605-A340-4980-89CB-0FE344718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9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2605-A340-4980-89CB-0FE3447180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63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Description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Text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611607"/>
            <a:ext cx="8229600" cy="1199704"/>
          </a:xfrm>
        </p:spPr>
        <p:txBody>
          <a:bodyPr/>
          <a:lstStyle/>
          <a:p>
            <a:r>
              <a:rPr lang="en-US" dirty="0" smtClean="0"/>
              <a:t>Nonfiction Text </a:t>
            </a:r>
            <a:r>
              <a:rPr lang="en-US" dirty="0"/>
              <a:t>Structures</a:t>
            </a:r>
          </a:p>
        </p:txBody>
      </p:sp>
    </p:spTree>
    <p:extLst>
      <p:ext uri="{BB962C8B-B14F-4D97-AF65-F5344CB8AC3E}">
        <p14:creationId xmlns:p14="http://schemas.microsoft.com/office/powerpoint/2010/main" val="28579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CCRA.R.5 Analyze </a:t>
            </a:r>
            <a:r>
              <a:rPr lang="en-US" dirty="0"/>
              <a:t>the structure of texts, including how specific sentences, paragraphs, and larger portions of the text (e.g., a section, chapter, scene, or stanza) relate to each other and the whole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CCRA.W.2 Write </a:t>
            </a:r>
            <a:r>
              <a:rPr lang="en-US" dirty="0"/>
              <a:t>informative/explanatory texts to examine and convey complex ideas and information clearly and accurately through the effective selection, organization, and analysis of content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we learning?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4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Analyzing text structure helps readers to comprehend what they read.</a:t>
            </a:r>
          </a:p>
          <a:p>
            <a:r>
              <a:rPr lang="en-US" sz="4000" dirty="0" smtClean="0"/>
              <a:t>Understanding text structure makes you a better writer because you can organize your own ideas in ways that maximize reader comprehension.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are we learning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4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Definition: </a:t>
            </a:r>
            <a:r>
              <a:rPr lang="en-US" dirty="0" smtClean="0"/>
              <a:t>the author provides several details of something to give the reader a mental picture</a:t>
            </a:r>
          </a:p>
          <a:p>
            <a:r>
              <a:rPr lang="en-US" b="1" dirty="0" smtClean="0"/>
              <a:t>Clues: </a:t>
            </a:r>
            <a:r>
              <a:rPr lang="en-US" dirty="0" smtClean="0"/>
              <a:t>many adjectives, characteristics, or examples</a:t>
            </a:r>
          </a:p>
          <a:p>
            <a:r>
              <a:rPr lang="en-US" b="1" dirty="0" smtClean="0"/>
              <a:t>Visual: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594499" y="5815445"/>
            <a:ext cx="762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114800" y="4267200"/>
            <a:ext cx="17526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610100" y="3276600"/>
            <a:ext cx="762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124200" y="4208318"/>
            <a:ext cx="762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096000" y="4184073"/>
            <a:ext cx="762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687291" y="5815445"/>
            <a:ext cx="762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5867400" y="4769440"/>
            <a:ext cx="340192" cy="1246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4" idx="4"/>
            <a:endCxn id="33" idx="0"/>
          </p:cNvCxnSpPr>
          <p:nvPr/>
        </p:nvCxnSpPr>
        <p:spPr>
          <a:xfrm>
            <a:off x="4991100" y="39624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562600" y="5677472"/>
            <a:ext cx="249382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3" idx="3"/>
          </p:cNvCxnSpPr>
          <p:nvPr/>
        </p:nvCxnSpPr>
        <p:spPr>
          <a:xfrm flipH="1">
            <a:off x="4183317" y="5633056"/>
            <a:ext cx="188145" cy="2828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5" idx="5"/>
          </p:cNvCxnSpPr>
          <p:nvPr/>
        </p:nvCxnSpPr>
        <p:spPr>
          <a:xfrm>
            <a:off x="3774608" y="4793685"/>
            <a:ext cx="359462" cy="761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17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185726"/>
            <a:ext cx="8839200" cy="5977074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Follow these steps to create your entry: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b="1" dirty="0" smtClean="0"/>
              <a:t>Add “Description Text Structure” as the next entry in your Table of Contents.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b="1" dirty="0" smtClean="0"/>
              <a:t>Read the article and identify the </a:t>
            </a:r>
            <a:r>
              <a:rPr lang="en-US" sz="3200" b="1" i="1" dirty="0" smtClean="0"/>
              <a:t>topic</a:t>
            </a:r>
            <a:r>
              <a:rPr lang="en-US" sz="3200" b="1" dirty="0" smtClean="0"/>
              <a:t>. Write _______________________ in the center of the graphic organizer.</a:t>
            </a:r>
          </a:p>
          <a:p>
            <a:pPr marL="624078" indent="-514350">
              <a:buFont typeface="+mj-lt"/>
              <a:buAutoNum type="arabicPeriod"/>
            </a:pPr>
            <a:endParaRPr lang="en-US" sz="1800" b="1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3200" b="1" dirty="0" smtClean="0"/>
              <a:t>Reread the article. Underline each new detail using a different color pencil.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b="1" dirty="0" smtClean="0"/>
              <a:t>Write one detail on each petal. Outline the petal with the same color as each 					detail is underlined.</a:t>
            </a:r>
            <a:br>
              <a:rPr lang="en-US" sz="3200" b="1" dirty="0" smtClean="0"/>
            </a:br>
            <a:endParaRPr lang="en-US" sz="3200" b="1" dirty="0" smtClean="0"/>
          </a:p>
          <a:p>
            <a:pPr marL="109728" indent="0">
              <a:buNone/>
            </a:pPr>
            <a:endParaRPr lang="en-US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7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DESCRIPTION TEXT STRUCTURE</a:t>
            </a:r>
            <a:br>
              <a:rPr lang="en-US" dirty="0" smtClean="0"/>
            </a:br>
            <a:r>
              <a:rPr lang="en-US" dirty="0" smtClean="0"/>
              <a:t>Interactive Notebook Entry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2971800"/>
            <a:ext cx="4229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LABRADOR RETRIEVERS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7591" y="3899823"/>
            <a:ext cx="8821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What evidence indicates that this text is written using the </a:t>
            </a:r>
            <a:r>
              <a:rPr lang="en-US" sz="1600" b="1" i="1" dirty="0"/>
              <a:t>DESCRIPTION</a:t>
            </a:r>
            <a:r>
              <a:rPr lang="en-US" sz="1600" b="1" dirty="0"/>
              <a:t> text structure</a:t>
            </a:r>
            <a:r>
              <a:rPr lang="en-US" sz="1600" b="1" dirty="0" smtClean="0"/>
              <a:t>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2236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564" y="1185726"/>
            <a:ext cx="8950036" cy="5977074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5"/>
            </a:pPr>
            <a:r>
              <a:rPr lang="en-US" sz="3000" b="1" dirty="0" smtClean="0"/>
              <a:t>Cut out the graphic organizer and the </a:t>
            </a:r>
            <a:r>
              <a:rPr lang="en-US" sz="3000" b="1" i="1" dirty="0" smtClean="0"/>
              <a:t>Description</a:t>
            </a:r>
            <a:r>
              <a:rPr lang="en-US" sz="3000" b="1" dirty="0" smtClean="0"/>
              <a:t> text around </a:t>
            </a:r>
            <a:r>
              <a:rPr lang="en-US" sz="3000" b="1" smtClean="0"/>
              <a:t>the perimeters.</a:t>
            </a:r>
            <a:endParaRPr lang="en-US" sz="3000" b="1" dirty="0" smtClean="0"/>
          </a:p>
          <a:p>
            <a:pPr marL="624078" indent="-514350">
              <a:buFont typeface="+mj-lt"/>
              <a:buAutoNum type="arabicPeriod" startAt="5"/>
            </a:pPr>
            <a:r>
              <a:rPr lang="en-US" sz="3000" b="1" dirty="0" smtClean="0"/>
              <a:t>Fold each petal on the organizer inward.</a:t>
            </a:r>
            <a:endParaRPr lang="en-US" sz="3000" b="1" dirty="0"/>
          </a:p>
          <a:p>
            <a:pPr marL="624078" indent="-514350">
              <a:buFont typeface="+mj-lt"/>
              <a:buAutoNum type="arabicPeriod" startAt="5"/>
            </a:pPr>
            <a:r>
              <a:rPr lang="en-US" sz="3000" b="1" dirty="0" smtClean="0"/>
              <a:t>Glue the back side of the article and place it at the top of the page in your notebook.</a:t>
            </a:r>
            <a:endParaRPr lang="en-US" sz="3000" b="1" dirty="0"/>
          </a:p>
          <a:p>
            <a:pPr marL="624078" indent="-514350">
              <a:buFont typeface="+mj-lt"/>
              <a:buAutoNum type="arabicPeriod" startAt="5"/>
            </a:pPr>
            <a:r>
              <a:rPr lang="en-US" sz="3000" b="1" dirty="0" smtClean="0"/>
              <a:t>With the petals still folded, glue </a:t>
            </a:r>
            <a:br>
              <a:rPr lang="en-US" sz="3000" b="1" dirty="0" smtClean="0"/>
            </a:br>
            <a:r>
              <a:rPr lang="en-US" sz="3000" b="1" dirty="0" smtClean="0"/>
              <a:t>the back side of the graphic </a:t>
            </a:r>
            <a:br>
              <a:rPr lang="en-US" sz="3000" b="1" dirty="0" smtClean="0"/>
            </a:br>
            <a:r>
              <a:rPr lang="en-US" sz="3000" b="1" dirty="0" smtClean="0"/>
              <a:t>organizer (pentagon shape).</a:t>
            </a:r>
            <a:br>
              <a:rPr lang="en-US" sz="3000" b="1" dirty="0" smtClean="0"/>
            </a:br>
            <a:r>
              <a:rPr lang="en-US" sz="3000" b="1" dirty="0" smtClean="0"/>
              <a:t>Place it below the text.</a:t>
            </a:r>
            <a:endParaRPr lang="en-US" sz="20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7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DESCRIPTION TEXT STRUCTURE</a:t>
            </a:r>
            <a:br>
              <a:rPr lang="en-US" dirty="0"/>
            </a:br>
            <a:r>
              <a:rPr lang="en-US" dirty="0"/>
              <a:t>Interactive Notebook Entry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540" y="3581400"/>
            <a:ext cx="245346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32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2515</TotalTime>
  <Words>288</Words>
  <Application>Microsoft Macintosh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Lucida Sans Unicode</vt:lpstr>
      <vt:lpstr>Verdana</vt:lpstr>
      <vt:lpstr>Wingdings 2</vt:lpstr>
      <vt:lpstr>Wingdings 3</vt:lpstr>
      <vt:lpstr>Concourse</vt:lpstr>
      <vt:lpstr>Description Text Structure</vt:lpstr>
      <vt:lpstr>What are we learning?</vt:lpstr>
      <vt:lpstr>Why are we learning this?</vt:lpstr>
      <vt:lpstr>Description</vt:lpstr>
      <vt:lpstr>DESCRIPTION TEXT STRUCTURE Interactive Notebook Entry</vt:lpstr>
      <vt:lpstr>DESCRIPTION TEXT STRUCTURE Interactive Notebook Entry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Nonfiction/Informational Text Structures</dc:title>
  <dc:creator>Martin, Christopher</dc:creator>
  <cp:lastModifiedBy>Maly, Hillary</cp:lastModifiedBy>
  <cp:revision>33</cp:revision>
  <dcterms:created xsi:type="dcterms:W3CDTF">2006-08-16T00:00:00Z</dcterms:created>
  <dcterms:modified xsi:type="dcterms:W3CDTF">2018-01-30T01:55:31Z</dcterms:modified>
</cp:coreProperties>
</file>